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57" r:id="rId3"/>
    <p:sldId id="263" r:id="rId4"/>
    <p:sldId id="289" r:id="rId5"/>
    <p:sldId id="290" r:id="rId6"/>
    <p:sldId id="320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1" r:id="rId20"/>
    <p:sldId id="281" r:id="rId21"/>
    <p:sldId id="282" r:id="rId22"/>
    <p:sldId id="303" r:id="rId23"/>
    <p:sldId id="260" r:id="rId24"/>
    <p:sldId id="264" r:id="rId25"/>
    <p:sldId id="283" r:id="rId26"/>
    <p:sldId id="284" r:id="rId27"/>
    <p:sldId id="285" r:id="rId28"/>
    <p:sldId id="286" r:id="rId29"/>
    <p:sldId id="291" r:id="rId30"/>
    <p:sldId id="266" r:id="rId31"/>
    <p:sldId id="287" r:id="rId32"/>
    <p:sldId id="288" r:id="rId33"/>
    <p:sldId id="292" r:id="rId34"/>
    <p:sldId id="293" r:id="rId35"/>
    <p:sldId id="294" r:id="rId36"/>
    <p:sldId id="302" r:id="rId37"/>
    <p:sldId id="295" r:id="rId38"/>
    <p:sldId id="296" r:id="rId39"/>
    <p:sldId id="297" r:id="rId40"/>
    <p:sldId id="322" r:id="rId41"/>
    <p:sldId id="301" r:id="rId42"/>
    <p:sldId id="299" r:id="rId43"/>
    <p:sldId id="300" r:id="rId44"/>
    <p:sldId id="298" r:id="rId45"/>
    <p:sldId id="310" r:id="rId46"/>
    <p:sldId id="305" r:id="rId47"/>
    <p:sldId id="309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23" r:id="rId56"/>
    <p:sldId id="308" r:id="rId57"/>
    <p:sldId id="307" r:id="rId58"/>
    <p:sldId id="318" r:id="rId59"/>
    <p:sldId id="321" r:id="rId6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581"/>
    <a:srgbClr val="AA584D"/>
    <a:srgbClr val="9A4042"/>
    <a:srgbClr val="BF864F"/>
    <a:srgbClr val="EAABAC"/>
    <a:srgbClr val="E5D1D1"/>
    <a:srgbClr val="634237"/>
    <a:srgbClr val="2C2116"/>
    <a:srgbClr val="64584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94640" autoAdjust="0"/>
  </p:normalViewPr>
  <p:slideViewPr>
    <p:cSldViewPr>
      <p:cViewPr varScale="1">
        <p:scale>
          <a:sx n="130" d="100"/>
          <a:sy n="130" d="100"/>
        </p:scale>
        <p:origin x="-26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8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31/01/12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3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1.jpe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" Target="slide19.xml"/><Relationship Id="rId5" Type="http://schemas.openxmlformats.org/officeDocument/2006/relationships/image" Target="../media/image15.png"/><Relationship Id="rId6" Type="http://schemas.openxmlformats.org/officeDocument/2006/relationships/slide" Target="slide11.xml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3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1.jpe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" Target="slide19.xml"/><Relationship Id="rId5" Type="http://schemas.openxmlformats.org/officeDocument/2006/relationships/slide" Target="slide12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3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1.jpe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13.xml"/><Relationship Id="rId4" Type="http://schemas.openxmlformats.org/officeDocument/2006/relationships/image" Target="../media/image7.jpeg"/><Relationship Id="rId5" Type="http://schemas.openxmlformats.org/officeDocument/2006/relationships/slide" Target="slide19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3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8.jpe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" Target="slide19.xml"/><Relationship Id="rId5" Type="http://schemas.openxmlformats.org/officeDocument/2006/relationships/slide" Target="slide14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29.png"/><Relationship Id="rId10" Type="http://schemas.openxmlformats.org/officeDocument/2006/relationships/image" Target="../media/image20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15.png"/><Relationship Id="rId15" Type="http://schemas.openxmlformats.org/officeDocument/2006/relationships/image" Target="../media/image28.jpe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" Target="slide19.xml"/><Relationship Id="rId5" Type="http://schemas.openxmlformats.org/officeDocument/2006/relationships/slide" Target="slide15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29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8.jpeg"/><Relationship Id="rId14" Type="http://schemas.openxmlformats.org/officeDocument/2006/relationships/image" Target="../media/image15.png"/><Relationship Id="rId15" Type="http://schemas.openxmlformats.org/officeDocument/2006/relationships/image" Target="../media/image19.pn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" Target="slide19.xml"/><Relationship Id="rId5" Type="http://schemas.openxmlformats.org/officeDocument/2006/relationships/slide" Target="slide16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slide" Target="slide16.xml"/><Relationship Id="rId23" Type="http://schemas.openxmlformats.org/officeDocument/2006/relationships/image" Target="../media/image30.png"/><Relationship Id="rId24" Type="http://schemas.openxmlformats.org/officeDocument/2006/relationships/image" Target="../media/image29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slide" Target="slide17.xml"/><Relationship Id="rId13" Type="http://schemas.openxmlformats.org/officeDocument/2006/relationships/image" Target="../media/image28.jpeg"/><Relationship Id="rId14" Type="http://schemas.openxmlformats.org/officeDocument/2006/relationships/image" Target="../media/image15.png"/><Relationship Id="rId15" Type="http://schemas.openxmlformats.org/officeDocument/2006/relationships/image" Target="../media/image19.pn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" Target="slide19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slide" Target="slide16.xml"/><Relationship Id="rId23" Type="http://schemas.openxmlformats.org/officeDocument/2006/relationships/image" Target="../media/image30.png"/><Relationship Id="rId24" Type="http://schemas.openxmlformats.org/officeDocument/2006/relationships/image" Target="../media/image29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8.jpeg"/><Relationship Id="rId14" Type="http://schemas.openxmlformats.org/officeDocument/2006/relationships/image" Target="../media/image15.png"/><Relationship Id="rId15" Type="http://schemas.openxmlformats.org/officeDocument/2006/relationships/image" Target="../media/image19.pn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18.xml"/><Relationship Id="rId4" Type="http://schemas.openxmlformats.org/officeDocument/2006/relationships/image" Target="../media/image7.jpeg"/><Relationship Id="rId5" Type="http://schemas.openxmlformats.org/officeDocument/2006/relationships/slide" Target="slide19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20" Type="http://schemas.openxmlformats.org/officeDocument/2006/relationships/image" Target="../media/image4.png"/><Relationship Id="rId21" Type="http://schemas.openxmlformats.org/officeDocument/2006/relationships/slide" Target="slide16.xml"/><Relationship Id="rId22" Type="http://schemas.openxmlformats.org/officeDocument/2006/relationships/image" Target="../media/image30.png"/><Relationship Id="rId23" Type="http://schemas.openxmlformats.org/officeDocument/2006/relationships/image" Target="../media/image29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15.png"/><Relationship Id="rId13" Type="http://schemas.openxmlformats.org/officeDocument/2006/relationships/image" Target="../media/image19.png"/><Relationship Id="rId14" Type="http://schemas.openxmlformats.org/officeDocument/2006/relationships/image" Target="../media/image21.jpeg"/><Relationship Id="rId15" Type="http://schemas.openxmlformats.org/officeDocument/2006/relationships/image" Target="../media/image1.png"/><Relationship Id="rId16" Type="http://schemas.openxmlformats.org/officeDocument/2006/relationships/slide" Target="slide2.xml"/><Relationship Id="rId17" Type="http://schemas.openxmlformats.org/officeDocument/2006/relationships/image" Target="../media/image2.png"/><Relationship Id="rId18" Type="http://schemas.openxmlformats.org/officeDocument/2006/relationships/image" Target="../media/image31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19.xml"/><Relationship Id="rId4" Type="http://schemas.openxmlformats.org/officeDocument/2006/relationships/image" Target="../media/image7.jpe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4" Type="http://schemas.openxmlformats.org/officeDocument/2006/relationships/slide" Target="slide22.xml"/><Relationship Id="rId5" Type="http://schemas.openxmlformats.org/officeDocument/2006/relationships/image" Target="../media/image13.jpeg"/><Relationship Id="rId6" Type="http://schemas.openxmlformats.org/officeDocument/2006/relationships/image" Target="../media/image1.png"/><Relationship Id="rId7" Type="http://schemas.openxmlformats.org/officeDocument/2006/relationships/slide" Target="slide2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4.jpeg"/><Relationship Id="rId10" Type="http://schemas.openxmlformats.org/officeDocument/2006/relationships/image" Target="../media/image9.png"/><Relationship Id="rId11" Type="http://schemas.openxmlformats.org/officeDocument/2006/relationships/image" Target="../media/image1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slide" Target="slide2.xml"/><Relationship Id="rId16" Type="http://schemas.openxmlformats.org/officeDocument/2006/relationships/image" Target="../media/image2.png"/><Relationship Id="rId17" Type="http://schemas.openxmlformats.org/officeDocument/2006/relationships/image" Target="../media/image13.jpe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" Target="slide30.xml"/><Relationship Id="rId3" Type="http://schemas.openxmlformats.org/officeDocument/2006/relationships/image" Target="../media/image5.png"/><Relationship Id="rId4" Type="http://schemas.openxmlformats.org/officeDocument/2006/relationships/slide" Target="slide56.xml"/><Relationship Id="rId5" Type="http://schemas.openxmlformats.org/officeDocument/2006/relationships/slide" Target="slide46.xml"/><Relationship Id="rId6" Type="http://schemas.openxmlformats.org/officeDocument/2006/relationships/image" Target="../media/image6.png"/><Relationship Id="rId7" Type="http://schemas.openxmlformats.org/officeDocument/2006/relationships/slide" Target="slide3.xml"/><Relationship Id="rId8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image" Target="../media/image13.jpeg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image" Target="../media/image13.jpeg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slide" Target="slide24.xml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slide" Target="slide24.xml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slide" Target="slide25.xml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slide" Target="slide24.xml"/><Relationship Id="rId5" Type="http://schemas.openxmlformats.org/officeDocument/2006/relationships/slide" Target="slide26.xml"/><Relationship Id="rId6" Type="http://schemas.openxmlformats.org/officeDocument/2006/relationships/image" Target="../media/image1.png"/><Relationship Id="rId7" Type="http://schemas.openxmlformats.org/officeDocument/2006/relationships/slide" Target="slide2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slide" Target="slide25.xml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slide" Target="slide28.xml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slide" Target="slide24.xml"/><Relationship Id="rId5" Type="http://schemas.openxmlformats.org/officeDocument/2006/relationships/slide" Target="slide26.xml"/><Relationship Id="rId6" Type="http://schemas.openxmlformats.org/officeDocument/2006/relationships/slide" Target="slide29.xml"/><Relationship Id="rId7" Type="http://schemas.openxmlformats.org/officeDocument/2006/relationships/image" Target="../media/image1.png"/><Relationship Id="rId8" Type="http://schemas.openxmlformats.org/officeDocument/2006/relationships/slide" Target="slide2.xml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slide" Target="slide28.xml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jpeg"/><Relationship Id="rId13" Type="http://schemas.openxmlformats.org/officeDocument/2006/relationships/image" Target="../media/image1.png"/><Relationship Id="rId14" Type="http://schemas.openxmlformats.org/officeDocument/2006/relationships/slide" Target="slide2.xml"/><Relationship Id="rId15" Type="http://schemas.openxmlformats.org/officeDocument/2006/relationships/image" Target="../media/image2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4.xml"/><Relationship Id="rId4" Type="http://schemas.openxmlformats.org/officeDocument/2006/relationships/image" Target="../media/image7.jpeg"/><Relationship Id="rId5" Type="http://schemas.openxmlformats.org/officeDocument/2006/relationships/slide" Target="slide7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20" Type="http://schemas.openxmlformats.org/officeDocument/2006/relationships/image" Target="../media/image1.png"/><Relationship Id="rId21" Type="http://schemas.openxmlformats.org/officeDocument/2006/relationships/slide" Target="slide2.xml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31.xml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gif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1.png"/><Relationship Id="rId23" Type="http://schemas.openxmlformats.org/officeDocument/2006/relationships/slide" Target="slide2.xml"/><Relationship Id="rId24" Type="http://schemas.openxmlformats.org/officeDocument/2006/relationships/image" Target="../media/image2.png"/><Relationship Id="rId25" Type="http://schemas.openxmlformats.org/officeDocument/2006/relationships/image" Target="../media/image3.png"/><Relationship Id="rId26" Type="http://schemas.openxmlformats.org/officeDocument/2006/relationships/image" Target="../media/image4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32.xml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gif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20" Type="http://schemas.openxmlformats.org/officeDocument/2006/relationships/image" Target="../media/image52.png"/><Relationship Id="rId21" Type="http://schemas.openxmlformats.org/officeDocument/2006/relationships/image" Target="../media/image53.png"/><Relationship Id="rId22" Type="http://schemas.openxmlformats.org/officeDocument/2006/relationships/image" Target="../media/image1.png"/><Relationship Id="rId23" Type="http://schemas.openxmlformats.org/officeDocument/2006/relationships/slide" Target="slide2.xml"/><Relationship Id="rId24" Type="http://schemas.openxmlformats.org/officeDocument/2006/relationships/image" Target="../media/image2.png"/><Relationship Id="rId25" Type="http://schemas.openxmlformats.org/officeDocument/2006/relationships/image" Target="../media/image3.png"/><Relationship Id="rId26" Type="http://schemas.openxmlformats.org/officeDocument/2006/relationships/image" Target="../media/image4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19.xml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.png"/><Relationship Id="rId5" Type="http://schemas.openxmlformats.org/officeDocument/2006/relationships/slide" Target="slid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.png"/><Relationship Id="rId5" Type="http://schemas.openxmlformats.org/officeDocument/2006/relationships/slide" Target="slid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4" Type="http://schemas.openxmlformats.org/officeDocument/2006/relationships/image" Target="../media/image13.jpeg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slide" Target="slide2.xml"/><Relationship Id="rId15" Type="http://schemas.openxmlformats.org/officeDocument/2006/relationships/image" Target="../media/image2.png"/><Relationship Id="rId16" Type="http://schemas.openxmlformats.org/officeDocument/2006/relationships/image" Target="../media/image13.jpeg"/><Relationship Id="rId17" Type="http://schemas.openxmlformats.org/officeDocument/2006/relationships/image" Target="../media/image3.png"/><Relationship Id="rId18" Type="http://schemas.openxmlformats.org/officeDocument/2006/relationships/image" Target="../media/image4.png"/><Relationship Id="rId19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slide" Target="slide30.xml"/><Relationship Id="rId3" Type="http://schemas.openxmlformats.org/officeDocument/2006/relationships/image" Target="../media/image5.png"/><Relationship Id="rId4" Type="http://schemas.openxmlformats.org/officeDocument/2006/relationships/slide" Target="slide38.xml"/><Relationship Id="rId5" Type="http://schemas.openxmlformats.org/officeDocument/2006/relationships/image" Target="../media/image6.png"/><Relationship Id="rId6" Type="http://schemas.openxmlformats.org/officeDocument/2006/relationships/slide" Target="slide3.xml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20" Type="http://schemas.openxmlformats.org/officeDocument/2006/relationships/image" Target="../media/image4.png"/><Relationship Id="rId10" Type="http://schemas.openxmlformats.org/officeDocument/2006/relationships/image" Target="../media/image20.png"/><Relationship Id="rId11" Type="http://schemas.openxmlformats.org/officeDocument/2006/relationships/image" Target="../media/image21.jpeg"/><Relationship Id="rId12" Type="http://schemas.openxmlformats.org/officeDocument/2006/relationships/image" Target="../media/image1.png"/><Relationship Id="rId13" Type="http://schemas.openxmlformats.org/officeDocument/2006/relationships/slide" Target="slide2.xml"/><Relationship Id="rId14" Type="http://schemas.openxmlformats.org/officeDocument/2006/relationships/image" Target="../media/image2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7.png"/><Relationship Id="rId18" Type="http://schemas.openxmlformats.org/officeDocument/2006/relationships/slide" Target="slide5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" Target="slide7.xml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4.jpeg"/><Relationship Id="rId10" Type="http://schemas.openxmlformats.org/officeDocument/2006/relationships/image" Target="../media/image9.png"/><Relationship Id="rId11" Type="http://schemas.openxmlformats.org/officeDocument/2006/relationships/image" Target="../media/image1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slide" Target="slide2.xml"/><Relationship Id="rId16" Type="http://schemas.openxmlformats.org/officeDocument/2006/relationships/image" Target="../media/image2.png"/><Relationship Id="rId17" Type="http://schemas.openxmlformats.org/officeDocument/2006/relationships/image" Target="../media/image13.jpe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" Target="slide30.xml"/><Relationship Id="rId3" Type="http://schemas.openxmlformats.org/officeDocument/2006/relationships/image" Target="../media/image5.png"/><Relationship Id="rId4" Type="http://schemas.openxmlformats.org/officeDocument/2006/relationships/slide" Target="slide54.xml"/><Relationship Id="rId5" Type="http://schemas.openxmlformats.org/officeDocument/2006/relationships/slide" Target="slide46.xml"/><Relationship Id="rId6" Type="http://schemas.openxmlformats.org/officeDocument/2006/relationships/image" Target="../media/image6.png"/><Relationship Id="rId7" Type="http://schemas.openxmlformats.org/officeDocument/2006/relationships/slide" Target="slide3.xml"/><Relationship Id="rId8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" Target="slide52.xml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1.png"/><Relationship Id="rId5" Type="http://schemas.openxmlformats.org/officeDocument/2006/relationships/slide" Target="slid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1.png"/><Relationship Id="rId5" Type="http://schemas.openxmlformats.org/officeDocument/2006/relationships/slide" Target="slid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jpeg"/><Relationship Id="rId13" Type="http://schemas.openxmlformats.org/officeDocument/2006/relationships/image" Target="../media/image1.png"/><Relationship Id="rId14" Type="http://schemas.openxmlformats.org/officeDocument/2006/relationships/slide" Target="slide2.xml"/><Relationship Id="rId15" Type="http://schemas.openxmlformats.org/officeDocument/2006/relationships/image" Target="../media/image2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4.xml"/><Relationship Id="rId4" Type="http://schemas.openxmlformats.org/officeDocument/2006/relationships/image" Target="../media/image7.jpeg"/><Relationship Id="rId5" Type="http://schemas.openxmlformats.org/officeDocument/2006/relationships/slide" Target="slide7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1.png"/><Relationship Id="rId5" Type="http://schemas.openxmlformats.org/officeDocument/2006/relationships/slide" Target="slid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5.png"/><Relationship Id="rId8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4" Type="http://schemas.openxmlformats.org/officeDocument/2006/relationships/image" Target="../media/image13.jpeg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4" Type="http://schemas.openxmlformats.org/officeDocument/2006/relationships/image" Target="../media/image13.jpeg"/><Relationship Id="rId5" Type="http://schemas.openxmlformats.org/officeDocument/2006/relationships/image" Target="../media/image1.png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.png"/><Relationship Id="rId5" Type="http://schemas.openxmlformats.org/officeDocument/2006/relationships/slide" Target="slid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4" Type="http://schemas.openxmlformats.org/officeDocument/2006/relationships/image" Target="../media/image1.png"/><Relationship Id="rId5" Type="http://schemas.openxmlformats.org/officeDocument/2006/relationships/slide" Target="slid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jpeg"/><Relationship Id="rId13" Type="http://schemas.openxmlformats.org/officeDocument/2006/relationships/image" Target="../media/image1.png"/><Relationship Id="rId14" Type="http://schemas.openxmlformats.org/officeDocument/2006/relationships/slide" Target="slide2.xml"/><Relationship Id="rId15" Type="http://schemas.openxmlformats.org/officeDocument/2006/relationships/image" Target="../media/image2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4.xml"/><Relationship Id="rId4" Type="http://schemas.openxmlformats.org/officeDocument/2006/relationships/image" Target="../media/image7.jpeg"/><Relationship Id="rId5" Type="http://schemas.openxmlformats.org/officeDocument/2006/relationships/slide" Target="slide7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3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1.jpe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" Target="slide19.xml"/><Relationship Id="rId5" Type="http://schemas.openxmlformats.org/officeDocument/2006/relationships/slide" Target="slide8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3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1.jpe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" Target="slide19.xml"/><Relationship Id="rId5" Type="http://schemas.openxmlformats.org/officeDocument/2006/relationships/slide" Target="slide9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3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1.jpeg"/><Relationship Id="rId16" Type="http://schemas.openxmlformats.org/officeDocument/2006/relationships/image" Target="../media/image1.png"/><Relationship Id="rId17" Type="http://schemas.openxmlformats.org/officeDocument/2006/relationships/slide" Target="slide2.xml"/><Relationship Id="rId18" Type="http://schemas.openxmlformats.org/officeDocument/2006/relationships/image" Target="../media/image2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" Target="slide19.xml"/><Relationship Id="rId5" Type="http://schemas.openxmlformats.org/officeDocument/2006/relationships/slide" Target="slide10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3086658" y="3013502"/>
            <a:ext cx="2970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>
            <a:hlinkClick r:id="rId3" action="ppaction://hlinksldjump"/>
          </p:cNvPr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89" name="Rettangolo 188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69" name="Immagine 68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71" name="Luna 70"/>
          <p:cNvSpPr/>
          <p:nvPr/>
        </p:nvSpPr>
        <p:spPr>
          <a:xfrm>
            <a:off x="4777351" y="5999944"/>
            <a:ext cx="720080" cy="576064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2" name="Immagin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4" name="Ovale 83">
            <a:hlinkClick r:id="rId6" action="ppaction://hlinksldjump"/>
          </p:cNvPr>
          <p:cNvSpPr/>
          <p:nvPr/>
        </p:nvSpPr>
        <p:spPr>
          <a:xfrm>
            <a:off x="5433393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Per 84">
            <a:hlinkClick r:id="rId6" action="ppaction://hlinksldjump"/>
          </p:cNvPr>
          <p:cNvSpPr/>
          <p:nvPr/>
        </p:nvSpPr>
        <p:spPr>
          <a:xfrm>
            <a:off x="5468115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6" name="Immagine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7" name="Rettangolo 9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8" name="Immagine 97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9" name="Immagine 98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100" name="Immagine 99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3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89" name="Rettangolo 188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>
            <a:hlinkClick r:id="rId5" action="ppaction://hlinksldjump"/>
          </p:cNvPr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>
            <a:hlinkClick r:id="rId5" action="ppaction://hlinksldjump"/>
          </p:cNvPr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69" name="Immagine 68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pic>
        <p:nvPicPr>
          <p:cNvPr id="72" name="Immagin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/>
          <p:cNvSpPr/>
          <p:nvPr/>
        </p:nvSpPr>
        <p:spPr>
          <a:xfrm>
            <a:off x="2279254" y="-7064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8" name="Immagine 9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4856"/>
            <a:ext cx="781787" cy="781787"/>
          </a:xfrm>
          <a:prstGeom prst="rect">
            <a:avLst/>
          </a:prstGeom>
        </p:spPr>
      </p:pic>
      <p:sp>
        <p:nvSpPr>
          <p:cNvPr id="99" name="Rettangolo 98"/>
          <p:cNvSpPr/>
          <p:nvPr/>
        </p:nvSpPr>
        <p:spPr>
          <a:xfrm>
            <a:off x="-2108" y="-7064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0" name="Immagine 99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1576"/>
            <a:ext cx="2214546" cy="809676"/>
          </a:xfrm>
          <a:prstGeom prst="rect">
            <a:avLst/>
          </a:prstGeom>
        </p:spPr>
      </p:pic>
      <p:pic>
        <p:nvPicPr>
          <p:cNvPr id="101" name="Immagine 100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102" name="Immagine 101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0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9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5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5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69" name="Immagine 68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pic>
        <p:nvPicPr>
          <p:cNvPr id="72" name="Immagin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92" name="Rettangolo 91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5" name="Immagine 9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6" name="Rettangolo 95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7" name="Immagine 96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8" name="Immagine 97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99" name="Immagine 98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3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>
            <a:hlinkClick r:id="rId5" action="ppaction://hlinksldjump"/>
          </p:cNvPr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2" name="Immagin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92" name="Immagine 91" descr="occhi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4368" y="5949280"/>
            <a:ext cx="790981" cy="648072"/>
          </a:xfrm>
          <a:prstGeom prst="rect">
            <a:avLst/>
          </a:prstGeom>
        </p:spPr>
      </p:pic>
      <p:sp>
        <p:nvSpPr>
          <p:cNvPr id="95" name="Rettangolo 94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6" name="Immagine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7" name="Rettangolo 9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8" name="Immagine 97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9" name="Immagine 98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100" name="Immagine 99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3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Ovale 101"/>
          <p:cNvSpPr/>
          <p:nvPr/>
        </p:nvSpPr>
        <p:spPr>
          <a:xfrm>
            <a:off x="4260039" y="5741227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Per 102"/>
          <p:cNvSpPr/>
          <p:nvPr/>
        </p:nvSpPr>
        <p:spPr>
          <a:xfrm>
            <a:off x="4294761" y="5765267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5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>
            <a:hlinkClick r:id="rId5" action="ppaction://hlinksldjump"/>
          </p:cNvPr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2" name="Immagine 7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92" name="Immagine 91" descr="occhi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4368" y="5949280"/>
            <a:ext cx="790981" cy="648072"/>
          </a:xfrm>
          <a:prstGeom prst="rect">
            <a:avLst/>
          </a:prstGeom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00" y="2752716"/>
            <a:ext cx="700088" cy="544600"/>
          </a:xfrm>
          <a:prstGeom prst="rect">
            <a:avLst/>
          </a:prstGeom>
          <a:ln>
            <a:noFill/>
          </a:ln>
        </p:spPr>
      </p:pic>
      <p:sp>
        <p:nvSpPr>
          <p:cNvPr id="96" name="Rettangolo 95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7" name="Immagine 9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8" name="Rettangolo 97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9" name="Immagine 98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00" name="Immagine 99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16" y="2749560"/>
            <a:ext cx="648072" cy="576064"/>
          </a:xfrm>
          <a:prstGeom prst="rect">
            <a:avLst/>
          </a:prstGeom>
        </p:spPr>
      </p:pic>
      <p:pic>
        <p:nvPicPr>
          <p:cNvPr id="95" name="Picture 2" descr="C:\Users\Luca\Desktop\findfriends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Ovale 101"/>
          <p:cNvSpPr/>
          <p:nvPr/>
        </p:nvSpPr>
        <p:spPr>
          <a:xfrm>
            <a:off x="4260039" y="5741227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Per 102"/>
          <p:cNvSpPr/>
          <p:nvPr/>
        </p:nvSpPr>
        <p:spPr>
          <a:xfrm>
            <a:off x="4294761" y="5765267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4" name="Immagine 103" descr="disegno_scuola_primaria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56" y="273940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5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>
            <a:hlinkClick r:id="rId5" action="ppaction://hlinksldjump"/>
          </p:cNvPr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>
            <a:hlinkClick r:id="rId5" action="ppaction://hlinksldjump"/>
          </p:cNvPr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92" name="Immagine 91" descr="occhi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4368" y="5949280"/>
            <a:ext cx="790981" cy="648072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56" y="2798980"/>
            <a:ext cx="708008" cy="552066"/>
          </a:xfrm>
          <a:prstGeom prst="rect">
            <a:avLst/>
          </a:prstGeom>
        </p:spPr>
      </p:pic>
      <p:pic>
        <p:nvPicPr>
          <p:cNvPr id="97" name="Immagine 9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sp>
        <p:nvSpPr>
          <p:cNvPr id="98" name="Rettangolo 9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9" name="Immagine 9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100" name="Rettangolo 9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1" name="Immagine 100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02" name="Immagine 101" descr="cas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05" y="2761390"/>
            <a:ext cx="627752" cy="596384"/>
          </a:xfrm>
          <a:prstGeom prst="rect">
            <a:avLst/>
          </a:prstGeom>
        </p:spPr>
      </p:pic>
      <p:pic>
        <p:nvPicPr>
          <p:cNvPr id="6" name="Immagine 5" descr="disegno_scuola_primaria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10" y="2747996"/>
            <a:ext cx="648072" cy="648072"/>
          </a:xfrm>
          <a:prstGeom prst="rect">
            <a:avLst/>
          </a:prstGeom>
        </p:spPr>
      </p:pic>
      <p:pic>
        <p:nvPicPr>
          <p:cNvPr id="95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Per 102"/>
          <p:cNvSpPr/>
          <p:nvPr/>
        </p:nvSpPr>
        <p:spPr>
          <a:xfrm>
            <a:off x="5468111" y="5765267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/>
          <p:cNvSpPr/>
          <p:nvPr/>
        </p:nvSpPr>
        <p:spPr>
          <a:xfrm>
            <a:off x="4260039" y="5741227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Per 106"/>
          <p:cNvSpPr/>
          <p:nvPr/>
        </p:nvSpPr>
        <p:spPr>
          <a:xfrm>
            <a:off x="4294761" y="5765267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3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4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3" name="Immagine 7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hlinkClick r:id="rId12" action="ppaction://hlinksldjump"/>
          </p:cNvPr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>
            <a:hlinkClick r:id="rId12" action="ppaction://hlinksldjump"/>
          </p:cNvPr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92" name="Immagine 91" descr="occhi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4368" y="5949280"/>
            <a:ext cx="790981" cy="648072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56" y="2798980"/>
            <a:ext cx="708008" cy="552066"/>
          </a:xfrm>
          <a:prstGeom prst="rect">
            <a:avLst/>
          </a:prstGeom>
        </p:spPr>
      </p:pic>
      <p:sp>
        <p:nvSpPr>
          <p:cNvPr id="96" name="Rettangolo 95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8" name="Immagine 9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9" name="Rettangolo 98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0" name="Immagine 99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03" name="Immagine 102" descr="casa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24" y="5907752"/>
            <a:ext cx="792088" cy="752508"/>
          </a:xfrm>
          <a:prstGeom prst="rect">
            <a:avLst/>
          </a:prstGeom>
        </p:spPr>
      </p:pic>
      <p:pic>
        <p:nvPicPr>
          <p:cNvPr id="95" name="Picture 2" descr="C:\Users\Luca\Desktop\findfriends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Immagine 103" descr="casa.png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05" y="2761390"/>
            <a:ext cx="627752" cy="596384"/>
          </a:xfrm>
          <a:prstGeom prst="rect">
            <a:avLst/>
          </a:prstGeom>
        </p:spPr>
      </p:pic>
      <p:pic>
        <p:nvPicPr>
          <p:cNvPr id="107" name="Immagine 106" descr="disegno_scuola_primaria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10" y="27479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0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5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5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92" name="Immagine 91" descr="occhi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4368" y="5949280"/>
            <a:ext cx="790981" cy="648072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56" y="2798980"/>
            <a:ext cx="708008" cy="552066"/>
          </a:xfrm>
          <a:prstGeom prst="rect">
            <a:avLst/>
          </a:prstGeom>
        </p:spPr>
      </p:pic>
      <p:sp>
        <p:nvSpPr>
          <p:cNvPr id="96" name="Rettangolo 95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7" name="Immagine 9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8" name="Rettangolo 97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9" name="Immagine 98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02" name="Immagine 101" descr="casa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24" y="5907752"/>
            <a:ext cx="792088" cy="752508"/>
          </a:xfrm>
          <a:prstGeom prst="rect">
            <a:avLst/>
          </a:prstGeom>
        </p:spPr>
      </p:pic>
      <p:pic>
        <p:nvPicPr>
          <p:cNvPr id="80" name="Picture 2" descr="C:\Users\Luca\Desktop\findfriends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Ovale 89"/>
          <p:cNvSpPr/>
          <p:nvPr/>
        </p:nvSpPr>
        <p:spPr>
          <a:xfrm>
            <a:off x="4260039" y="5741227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Per 90">
            <a:hlinkClick r:id="rId3" action="ppaction://hlinksldjump"/>
          </p:cNvPr>
          <p:cNvSpPr/>
          <p:nvPr/>
        </p:nvSpPr>
        <p:spPr>
          <a:xfrm>
            <a:off x="4294761" y="5765267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5" name="Immagine 94" descr="casa.png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05" y="2761390"/>
            <a:ext cx="627752" cy="596384"/>
          </a:xfrm>
          <a:prstGeom prst="rect">
            <a:avLst/>
          </a:prstGeom>
        </p:spPr>
      </p:pic>
      <p:pic>
        <p:nvPicPr>
          <p:cNvPr id="103" name="Immagine 102" descr="disegno_scuola_primaria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10" y="27479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3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>
            <a:hlinkClick r:id="rId3" action="ppaction://hlinksldjump"/>
          </p:cNvPr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3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3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pic>
        <p:nvPicPr>
          <p:cNvPr id="74" name="Immagin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6" y="5927936"/>
            <a:ext cx="864096" cy="755237"/>
          </a:xfrm>
          <a:prstGeom prst="rect">
            <a:avLst/>
          </a:prstGeom>
        </p:spPr>
      </p:pic>
      <p:sp>
        <p:nvSpPr>
          <p:cNvPr id="87" name="Ovale 86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Per 87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882822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Per 93"/>
          <p:cNvSpPr/>
          <p:nvPr/>
        </p:nvSpPr>
        <p:spPr>
          <a:xfrm>
            <a:off x="886294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5" name="Ovale 84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Per 85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ole 88"/>
          <p:cNvSpPr/>
          <p:nvPr/>
        </p:nvSpPr>
        <p:spPr>
          <a:xfrm>
            <a:off x="4756005" y="5909288"/>
            <a:ext cx="792088" cy="720080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82" name="Immagine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83" name="Immagine 8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56" y="2798980"/>
            <a:ext cx="708008" cy="552066"/>
          </a:xfrm>
          <a:prstGeom prst="rect">
            <a:avLst/>
          </a:prstGeom>
        </p:spPr>
      </p:pic>
      <p:pic>
        <p:nvPicPr>
          <p:cNvPr id="81" name="Immagine 80" descr="corsi_trucc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6" name="Rettangolo 95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7" name="Immagine 96" descr="mymakeup22.pn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00" name="Immagine 99" descr="casa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24" y="5907752"/>
            <a:ext cx="792088" cy="752508"/>
          </a:xfrm>
          <a:prstGeom prst="rect">
            <a:avLst/>
          </a:prstGeom>
        </p:spPr>
      </p:pic>
      <p:pic>
        <p:nvPicPr>
          <p:cNvPr id="80" name="Picture 2" descr="C:\Users\Luca\Desktop\findfriends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Immagine 94" descr="casa.png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05" y="2761390"/>
            <a:ext cx="627752" cy="596384"/>
          </a:xfrm>
          <a:prstGeom prst="rect">
            <a:avLst/>
          </a:prstGeom>
        </p:spPr>
      </p:pic>
      <p:pic>
        <p:nvPicPr>
          <p:cNvPr id="101" name="Immagine 100" descr="disegno_scuola_primaria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10" y="27479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2148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888097"/>
                <a:gridCol w="1152128"/>
                <a:gridCol w="1224136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parti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del viso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giorno/notte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occasioni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abbinamento colori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 Eyes realizzato per feste ed occasioni …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completo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giorno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verde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450355" y="1775478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218899" y="144016"/>
                </a:moveTo>
                <a:lnTo>
                  <a:pt x="114138" y="144016"/>
                </a:lnTo>
                <a:lnTo>
                  <a:pt x="216024" y="279864"/>
                </a:lnTo>
                <a:lnTo>
                  <a:pt x="0" y="279864"/>
                </a:lnTo>
                <a:lnTo>
                  <a:pt x="101886" y="144016"/>
                </a:lnTo>
                <a:lnTo>
                  <a:pt x="2875" y="144016"/>
                </a:lnTo>
                <a:lnTo>
                  <a:pt x="110887" y="0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>
            <a:hlinkClick r:id="rId3" action="ppaction://hlinksldjump"/>
          </p:cNvPr>
          <p:cNvSpPr/>
          <p:nvPr/>
        </p:nvSpPr>
        <p:spPr>
          <a:xfrm rot="5400000">
            <a:off x="8579259" y="1772602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0" y="144016"/>
                </a:moveTo>
                <a:lnTo>
                  <a:pt x="108012" y="0"/>
                </a:lnTo>
                <a:lnTo>
                  <a:pt x="216024" y="144016"/>
                </a:lnTo>
                <a:lnTo>
                  <a:pt x="117013" y="144016"/>
                </a:lnTo>
                <a:lnTo>
                  <a:pt x="218899" y="279864"/>
                </a:lnTo>
                <a:lnTo>
                  <a:pt x="2875" y="279864"/>
                </a:lnTo>
                <a:lnTo>
                  <a:pt x="104761" y="144016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6" name="Rettangolo 25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7" name="Immagine 26" descr="mymakeup22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" name="Picture 2" descr="C:\Users\Luca\Desktop\findfriend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magine 32" descr="mw01_specchio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92" y="1428736"/>
            <a:ext cx="3460355" cy="3460355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>
            <a:hlinkClick r:id="rId4" action="ppaction://hlinksldjump"/>
          </p:cNvPr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>
            <a:hlinkClick r:id="rId5" action="ppaction://hlinksldjump"/>
          </p:cNvPr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67442"/>
              </p:ext>
            </p:extLst>
          </p:nvPr>
        </p:nvGraphicFramePr>
        <p:xfrm>
          <a:off x="6867999" y="1556793"/>
          <a:ext cx="2267744" cy="5301209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1133872"/>
                <a:gridCol w="1133872"/>
              </a:tblGrid>
              <a:tr h="35450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it-IT" sz="1400" b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Preferiti</a:t>
                      </a:r>
                      <a:endParaRPr lang="it-IT" sz="1400" b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188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Eyes realizzato per feste ed occasioni …</a:t>
                      </a:r>
                    </a:p>
                  </a:txBody>
                  <a:tcPr marL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Immagine 24" descr="1-tavolo_classico_vetro_marrone_scur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00000">
            <a:off x="3444709" y="4428582"/>
            <a:ext cx="3376576" cy="2532432"/>
          </a:xfrm>
          <a:prstGeom prst="rect">
            <a:avLst/>
          </a:prstGeom>
        </p:spPr>
      </p:pic>
      <p:pic>
        <p:nvPicPr>
          <p:cNvPr id="29" name="Immagine 28" descr="1-tavolo_classico_vetro_marrone_scur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0000" flipH="1">
            <a:off x="-5917" y="4430275"/>
            <a:ext cx="3376576" cy="2532432"/>
          </a:xfrm>
          <a:prstGeom prst="rect">
            <a:avLst/>
          </a:prstGeom>
        </p:spPr>
      </p:pic>
      <p:pic>
        <p:nvPicPr>
          <p:cNvPr id="32" name="Immagine 31" descr="mw01_specchio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010" y="1428736"/>
            <a:ext cx="3460355" cy="3460355"/>
          </a:xfrm>
          <a:prstGeom prst="rect">
            <a:avLst/>
          </a:prstGeom>
        </p:spPr>
      </p:pic>
      <p:pic>
        <p:nvPicPr>
          <p:cNvPr id="34" name="Immagine 33" descr="corsi_trucco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358" y="2662720"/>
            <a:ext cx="1628237" cy="1751448"/>
          </a:xfrm>
          <a:prstGeom prst="rect">
            <a:avLst/>
          </a:prstGeom>
        </p:spPr>
      </p:pic>
      <p:sp>
        <p:nvSpPr>
          <p:cNvPr id="35" name="CasellaDiTesto 34"/>
          <p:cNvSpPr txBox="1"/>
          <p:nvPr/>
        </p:nvSpPr>
        <p:spPr>
          <a:xfrm>
            <a:off x="539552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rgbClr val="000000"/>
                </a:solidFill>
                <a:latin typeface="Verdana"/>
                <a:cs typeface="Verdana"/>
              </a:rPr>
              <a:t>make</a:t>
            </a:r>
            <a:r>
              <a:rPr lang="it-IT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lang="it-IT" dirty="0" smtClean="0">
                <a:solidFill>
                  <a:srgbClr val="000000"/>
                </a:solidFill>
                <a:latin typeface="Verdana"/>
                <a:cs typeface="Verdana"/>
              </a:rPr>
              <a:t>up</a:t>
            </a:r>
            <a:endParaRPr lang="it-IT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38" name="Immagine 37" descr="pennello_fondotinta_shu_uemura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496" y="4000504"/>
            <a:ext cx="1014413" cy="1014413"/>
          </a:xfrm>
          <a:prstGeom prst="rect">
            <a:avLst/>
          </a:prstGeom>
        </p:spPr>
      </p:pic>
      <p:pic>
        <p:nvPicPr>
          <p:cNvPr id="39" name="Immagine 38" descr="vitagein_dischetti_zoo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992" y="4214818"/>
            <a:ext cx="1237982" cy="750292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4788024" y="198884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Verdana"/>
                <a:cs typeface="Verdana"/>
              </a:rPr>
              <a:t>s</a:t>
            </a:r>
            <a:r>
              <a:rPr lang="it-IT" dirty="0" smtClean="0">
                <a:latin typeface="Verdana"/>
                <a:cs typeface="Verdana"/>
              </a:rPr>
              <a:t>trumenti e cosmetici</a:t>
            </a:r>
            <a:endParaRPr lang="it-IT" dirty="0">
              <a:latin typeface="Verdana"/>
              <a:cs typeface="Verdana"/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6" name="Immagine 35" descr="pimini vellut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5786446" y="4286256"/>
            <a:ext cx="745862" cy="745862"/>
          </a:xfrm>
          <a:prstGeom prst="rect">
            <a:avLst/>
          </a:prstGeom>
        </p:spPr>
      </p:pic>
      <p:pic>
        <p:nvPicPr>
          <p:cNvPr id="40" name="Immagine 39" descr="SHU_UEMURA_LASH_CURLER___4_-11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409835">
            <a:off x="5334810" y="4358150"/>
            <a:ext cx="905691" cy="679268"/>
          </a:xfrm>
          <a:prstGeom prst="rect">
            <a:avLst/>
          </a:prstGeom>
        </p:spPr>
      </p:pic>
      <p:pic>
        <p:nvPicPr>
          <p:cNvPr id="37" name="Immagine 36" descr="343_t_spugna_trucco_lattice_70_371_10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29124" y="4357694"/>
            <a:ext cx="1118794" cy="652630"/>
          </a:xfrm>
          <a:prstGeom prst="rect">
            <a:avLst/>
          </a:prstGeom>
        </p:spPr>
      </p:pic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</a:t>
            </a:r>
            <a:endParaRPr lang="it-IT" dirty="0"/>
          </a:p>
        </p:txBody>
      </p:sp>
      <p:pic>
        <p:nvPicPr>
          <p:cNvPr id="24" name="Immagine 23" descr="mymakeup22.pn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6" name="Immagine 25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48264" y="1988840"/>
            <a:ext cx="1028288" cy="928694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magine 29" descr="Immagine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86314" y="2771052"/>
            <a:ext cx="1571636" cy="1260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24861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960105"/>
                <a:gridCol w="1224136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durata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 Eyes realizzato per feste ed occasioni …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pennelli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rossetto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14:45:07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>
            <a:hlinkClick r:id="rId3" action="ppaction://hlinksldjump"/>
          </p:cNvPr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Stella a 5 punte 23"/>
          <p:cNvSpPr/>
          <p:nvPr/>
        </p:nvSpPr>
        <p:spPr>
          <a:xfrm flipH="1">
            <a:off x="6909154" y="2593332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 flipH="1">
            <a:off x="6180466" y="2607618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5 punte 25"/>
          <p:cNvSpPr/>
          <p:nvPr/>
        </p:nvSpPr>
        <p:spPr>
          <a:xfrm flipH="1">
            <a:off x="6423362" y="260285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Stella a 5 punte 26"/>
          <p:cNvSpPr/>
          <p:nvPr/>
        </p:nvSpPr>
        <p:spPr>
          <a:xfrm flipH="1">
            <a:off x="6647202" y="2593332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7" name="Rettangolo 3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8" name="Immagine 37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9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9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99851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224136"/>
                <a:gridCol w="936104"/>
                <a:gridCol w="1152128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abbinamento colori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 Eyes realizzato per feste ed occasioni …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verde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pennelli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rossetto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8" name="Stella a 5 punte 27"/>
          <p:cNvSpPr/>
          <p:nvPr/>
        </p:nvSpPr>
        <p:spPr>
          <a:xfrm flipH="1">
            <a:off x="8032784" y="2564904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tella a 5 punte 30"/>
          <p:cNvSpPr/>
          <p:nvPr/>
        </p:nvSpPr>
        <p:spPr>
          <a:xfrm flipH="1">
            <a:off x="7304096" y="257919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tella a 5 punte 36"/>
          <p:cNvSpPr/>
          <p:nvPr/>
        </p:nvSpPr>
        <p:spPr>
          <a:xfrm flipH="1">
            <a:off x="7546992" y="2574422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Stella a 5 punte 37"/>
          <p:cNvSpPr/>
          <p:nvPr/>
        </p:nvSpPr>
        <p:spPr>
          <a:xfrm flipH="1">
            <a:off x="7770832" y="2564904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0" name="Immagin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41" name="Rettangolo 40">
            <a:hlinkClick r:id="" action="ppaction://hlinkshowjump?jump=firstslide"/>
          </p:cNvPr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2" name="Immagine 41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4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436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876256" y="1545748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dettagli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" name="Triangolo isoscele 4">
            <a:hlinkClick r:id="rId4" action="ppaction://hlinksldjump"/>
          </p:cNvPr>
          <p:cNvSpPr/>
          <p:nvPr/>
        </p:nvSpPr>
        <p:spPr>
          <a:xfrm rot="10800000">
            <a:off x="7884365" y="23988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6876256" y="2614826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strumenti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2" name="Triangolo isoscele 41"/>
          <p:cNvSpPr/>
          <p:nvPr/>
        </p:nvSpPr>
        <p:spPr>
          <a:xfrm rot="10800000">
            <a:off x="7884365" y="346788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1 42"/>
          <p:cNvCxnSpPr/>
          <p:nvPr/>
        </p:nvCxnSpPr>
        <p:spPr>
          <a:xfrm>
            <a:off x="6970350" y="3395872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6873439" y="3683903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cosmetici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5" name="Triangolo isoscele 44"/>
          <p:cNvSpPr/>
          <p:nvPr/>
        </p:nvSpPr>
        <p:spPr>
          <a:xfrm rot="10800000">
            <a:off x="7859462" y="45259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1 47"/>
          <p:cNvCxnSpPr/>
          <p:nvPr/>
        </p:nvCxnSpPr>
        <p:spPr>
          <a:xfrm>
            <a:off x="6945447" y="4453906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6876256" y="475298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aggiungi a preferiti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51" name="Connettore 1 50"/>
          <p:cNvCxnSpPr/>
          <p:nvPr/>
        </p:nvCxnSpPr>
        <p:spPr>
          <a:xfrm>
            <a:off x="6948264" y="5511940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6876256" y="581400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altro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3" name="Triangolo isoscele 52"/>
          <p:cNvSpPr/>
          <p:nvPr/>
        </p:nvSpPr>
        <p:spPr>
          <a:xfrm rot="10800000">
            <a:off x="7862279" y="6656011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1 53"/>
          <p:cNvCxnSpPr/>
          <p:nvPr/>
        </p:nvCxnSpPr>
        <p:spPr>
          <a:xfrm>
            <a:off x="6948264" y="6584003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0" name="Immagin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2" name="Immagine 31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33" name="CasellaDiTesto 32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ttangolo 34">
            <a:hlinkClick r:id="rId10" action="ppaction://hlinksldjump"/>
          </p:cNvPr>
          <p:cNvSpPr/>
          <p:nvPr/>
        </p:nvSpPr>
        <p:spPr>
          <a:xfrm>
            <a:off x="6876256" y="4786322"/>
            <a:ext cx="2267744" cy="1000108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rgbClr val="FFFFFF"/>
                </a:solidFill>
                <a:latin typeface="Verdana"/>
                <a:cs typeface="Verdana"/>
              </a:rPr>
              <a:t>aggiungi a preferiti</a:t>
            </a:r>
            <a:endParaRPr lang="it-IT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876256" y="1545748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dettagli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" name="Triangolo isoscele 4">
            <a:hlinkClick r:id="rId4" action="ppaction://hlinksldjump"/>
          </p:cNvPr>
          <p:cNvSpPr/>
          <p:nvPr/>
        </p:nvSpPr>
        <p:spPr>
          <a:xfrm rot="10800000">
            <a:off x="7884365" y="23988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6876256" y="2614826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strumenti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2" name="Triangolo isoscele 41"/>
          <p:cNvSpPr/>
          <p:nvPr/>
        </p:nvSpPr>
        <p:spPr>
          <a:xfrm rot="10800000">
            <a:off x="7884365" y="346788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1 42"/>
          <p:cNvCxnSpPr/>
          <p:nvPr/>
        </p:nvCxnSpPr>
        <p:spPr>
          <a:xfrm>
            <a:off x="6970350" y="3395872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6873439" y="3683903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cosmetici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5" name="Triangolo isoscele 44"/>
          <p:cNvSpPr/>
          <p:nvPr/>
        </p:nvSpPr>
        <p:spPr>
          <a:xfrm rot="10800000">
            <a:off x="7859462" y="45259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1 47"/>
          <p:cNvCxnSpPr/>
          <p:nvPr/>
        </p:nvCxnSpPr>
        <p:spPr>
          <a:xfrm>
            <a:off x="6945447" y="4453906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6876256" y="475298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note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0" name="Triangolo isoscele 49"/>
          <p:cNvSpPr/>
          <p:nvPr/>
        </p:nvSpPr>
        <p:spPr>
          <a:xfrm rot="10800000">
            <a:off x="7862279" y="5583948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1 50"/>
          <p:cNvCxnSpPr/>
          <p:nvPr/>
        </p:nvCxnSpPr>
        <p:spPr>
          <a:xfrm>
            <a:off x="6948264" y="5511940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6876256" y="581400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altro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3" name="Triangolo isoscele 52"/>
          <p:cNvSpPr/>
          <p:nvPr/>
        </p:nvSpPr>
        <p:spPr>
          <a:xfrm rot="10800000">
            <a:off x="7862279" y="6656011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1 53"/>
          <p:cNvCxnSpPr/>
          <p:nvPr/>
        </p:nvCxnSpPr>
        <p:spPr>
          <a:xfrm>
            <a:off x="6948264" y="6584003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0" name="Immagin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2" name="Immagine 31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33" name="CasellaDiTesto 32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65213" y="1556792"/>
            <a:ext cx="2267744" cy="530120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lang="it-IT" dirty="0"/>
          </a:p>
        </p:txBody>
      </p:sp>
      <p:sp>
        <p:nvSpPr>
          <p:cNvPr id="3" name="Triangolo isoscele 2">
            <a:hlinkClick r:id="rId4" action="ppaction://hlinksldjump"/>
          </p:cNvPr>
          <p:cNvSpPr/>
          <p:nvPr/>
        </p:nvSpPr>
        <p:spPr>
          <a:xfrm>
            <a:off x="7884368" y="6597352"/>
            <a:ext cx="216024" cy="216476"/>
          </a:xfrm>
          <a:prstGeom prst="triangle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909385" y="1567834"/>
            <a:ext cx="2171283" cy="1044000"/>
          </a:xfrm>
          <a:prstGeom prst="rect">
            <a:avLst/>
          </a:prstGeom>
          <a:solidFill>
            <a:srgbClr val="CF9581"/>
          </a:solidFill>
          <a:ln w="127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dettagli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35" name="Connettore 1 3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5" name="Rettangolo 24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6" name="Immagine 25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/>
          <p:cNvSpPr txBox="1"/>
          <p:nvPr/>
        </p:nvSpPr>
        <p:spPr>
          <a:xfrm>
            <a:off x="7020272" y="2564904"/>
            <a:ext cx="20162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OCCASIONI: matrimoni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COLORE OCCHI: verdi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COLORE CAPELLI: castani, biondi, chiari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COLORE VESTITO:</a:t>
            </a: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Scuro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MAKE UP PER: giorno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DURATA: 14:34:00</a:t>
            </a:r>
            <a:endParaRPr lang="it-IT"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7015180" y="2564904"/>
            <a:ext cx="2000264" cy="39359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844838" y="2564904"/>
            <a:ext cx="160057" cy="391715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55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3" name="Rettangolo 22">
            <a:hlinkClick r:id="rId4" action="ppaction://hlinksldjump"/>
          </p:cNvPr>
          <p:cNvSpPr/>
          <p:nvPr/>
        </p:nvSpPr>
        <p:spPr>
          <a:xfrm>
            <a:off x="6876256" y="1545748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dettagli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4" name="Triangolo isoscele 23"/>
          <p:cNvSpPr/>
          <p:nvPr/>
        </p:nvSpPr>
        <p:spPr>
          <a:xfrm rot="10800000">
            <a:off x="7884365" y="23988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1 2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6876256" y="2614826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strumenti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7" name="Triangolo isoscele 26"/>
          <p:cNvSpPr/>
          <p:nvPr/>
        </p:nvSpPr>
        <p:spPr>
          <a:xfrm rot="10800000">
            <a:off x="7884365" y="346788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>
            <a:off x="6970350" y="3395872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6873439" y="3683903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cosmetici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0" name="Triangolo isoscele 29"/>
          <p:cNvSpPr/>
          <p:nvPr/>
        </p:nvSpPr>
        <p:spPr>
          <a:xfrm rot="10800000">
            <a:off x="7859462" y="45259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1 30"/>
          <p:cNvCxnSpPr/>
          <p:nvPr/>
        </p:nvCxnSpPr>
        <p:spPr>
          <a:xfrm>
            <a:off x="6945447" y="4453906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6876256" y="475298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note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4" name="Triangolo isoscele 33">
            <a:hlinkClick r:id="rId5" action="ppaction://hlinksldjump"/>
          </p:cNvPr>
          <p:cNvSpPr/>
          <p:nvPr/>
        </p:nvSpPr>
        <p:spPr>
          <a:xfrm rot="10800000">
            <a:off x="7862279" y="5583948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1 35"/>
          <p:cNvCxnSpPr/>
          <p:nvPr/>
        </p:nvCxnSpPr>
        <p:spPr>
          <a:xfrm>
            <a:off x="6948264" y="5511940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6876256" y="581400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altro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8" name="Triangolo isoscele 37"/>
          <p:cNvSpPr/>
          <p:nvPr/>
        </p:nvSpPr>
        <p:spPr>
          <a:xfrm rot="10800000">
            <a:off x="7862279" y="6656011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1 38"/>
          <p:cNvCxnSpPr/>
          <p:nvPr/>
        </p:nvCxnSpPr>
        <p:spPr>
          <a:xfrm>
            <a:off x="6948264" y="6584003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4" name="Immagine 43" descr="mymakeup22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45" name="Rettangolo 4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3" name="Picture 2" descr="C:\Users\Luca\Desktop\findfriend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65213" y="1556792"/>
            <a:ext cx="2267744" cy="530120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lang="it-IT" dirty="0"/>
          </a:p>
        </p:txBody>
      </p:sp>
      <p:sp>
        <p:nvSpPr>
          <p:cNvPr id="3" name="Triangolo isoscele 2">
            <a:hlinkClick r:id="rId4" action="ppaction://hlinksldjump"/>
          </p:cNvPr>
          <p:cNvSpPr/>
          <p:nvPr/>
        </p:nvSpPr>
        <p:spPr>
          <a:xfrm>
            <a:off x="7884368" y="6597352"/>
            <a:ext cx="216024" cy="216476"/>
          </a:xfrm>
          <a:prstGeom prst="triangle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909385" y="1567834"/>
            <a:ext cx="2171283" cy="1044000"/>
          </a:xfrm>
          <a:prstGeom prst="rect">
            <a:avLst/>
          </a:prstGeom>
          <a:solidFill>
            <a:srgbClr val="CF9581"/>
          </a:solidFill>
          <a:ln w="127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note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35" name="Connettore 1 3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5" name="Rettangolo 24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6" name="Immagine 25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tangolo 19"/>
          <p:cNvSpPr/>
          <p:nvPr/>
        </p:nvSpPr>
        <p:spPr>
          <a:xfrm>
            <a:off x="7015180" y="2500306"/>
            <a:ext cx="2000264" cy="40005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1 21"/>
          <p:cNvCxnSpPr/>
          <p:nvPr/>
        </p:nvCxnSpPr>
        <p:spPr>
          <a:xfrm rot="5400000">
            <a:off x="7037405" y="2750339"/>
            <a:ext cx="21352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65213" y="1556792"/>
            <a:ext cx="2267744" cy="530120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lang="it-IT" dirty="0"/>
          </a:p>
        </p:txBody>
      </p:sp>
      <p:sp>
        <p:nvSpPr>
          <p:cNvPr id="3" name="Triangolo isoscele 2">
            <a:hlinkClick r:id="rId4" action="ppaction://hlinksldjump"/>
          </p:cNvPr>
          <p:cNvSpPr/>
          <p:nvPr/>
        </p:nvSpPr>
        <p:spPr>
          <a:xfrm>
            <a:off x="7884368" y="6597352"/>
            <a:ext cx="216024" cy="216476"/>
          </a:xfrm>
          <a:prstGeom prst="triangle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909385" y="1567834"/>
            <a:ext cx="2171283" cy="1044000"/>
          </a:xfrm>
          <a:prstGeom prst="rect">
            <a:avLst/>
          </a:prstGeom>
          <a:solidFill>
            <a:srgbClr val="CF9581"/>
          </a:solidFill>
          <a:ln w="127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note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35" name="Connettore 1 3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020272" y="2564904"/>
            <a:ext cx="2016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Mi è piaciuto molto ed è stato abbastanza semplice da realizzare</a:t>
            </a:r>
            <a:endParaRPr lang="it-IT"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5" name="Rettangolo 24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6" name="Immagine 25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tangolo 19"/>
          <p:cNvSpPr/>
          <p:nvPr/>
        </p:nvSpPr>
        <p:spPr>
          <a:xfrm>
            <a:off x="7015180" y="2500306"/>
            <a:ext cx="2000264" cy="40005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8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3" name="Rettangolo 22">
            <a:hlinkClick r:id="rId4" action="ppaction://hlinksldjump"/>
          </p:cNvPr>
          <p:cNvSpPr/>
          <p:nvPr/>
        </p:nvSpPr>
        <p:spPr>
          <a:xfrm>
            <a:off x="6876256" y="1545748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dettagli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4" name="Triangolo isoscele 23"/>
          <p:cNvSpPr/>
          <p:nvPr/>
        </p:nvSpPr>
        <p:spPr>
          <a:xfrm rot="10800000">
            <a:off x="7884365" y="23988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1 2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6876256" y="2614826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strumenti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7" name="Triangolo isoscele 26"/>
          <p:cNvSpPr/>
          <p:nvPr/>
        </p:nvSpPr>
        <p:spPr>
          <a:xfrm rot="10800000">
            <a:off x="7884365" y="346788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>
            <a:off x="6970350" y="3395872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6873439" y="3683903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cosmetici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0" name="Triangolo isoscele 29"/>
          <p:cNvSpPr/>
          <p:nvPr/>
        </p:nvSpPr>
        <p:spPr>
          <a:xfrm rot="10800000">
            <a:off x="7859462" y="45259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1 30"/>
          <p:cNvCxnSpPr/>
          <p:nvPr/>
        </p:nvCxnSpPr>
        <p:spPr>
          <a:xfrm>
            <a:off x="6945447" y="4453906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6876256" y="475298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note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4" name="Triangolo isoscele 33">
            <a:hlinkClick r:id="rId5" action="ppaction://hlinksldjump"/>
          </p:cNvPr>
          <p:cNvSpPr/>
          <p:nvPr/>
        </p:nvSpPr>
        <p:spPr>
          <a:xfrm rot="10800000">
            <a:off x="7862279" y="5583948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1 35"/>
          <p:cNvCxnSpPr/>
          <p:nvPr/>
        </p:nvCxnSpPr>
        <p:spPr>
          <a:xfrm>
            <a:off x="6948264" y="5511940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6876256" y="5814000"/>
            <a:ext cx="2267744" cy="1044000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altro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8" name="Triangolo isoscele 37">
            <a:hlinkClick r:id="rId6" action="ppaction://hlinksldjump"/>
          </p:cNvPr>
          <p:cNvSpPr/>
          <p:nvPr/>
        </p:nvSpPr>
        <p:spPr>
          <a:xfrm rot="10800000">
            <a:off x="7862279" y="6656011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1 38"/>
          <p:cNvCxnSpPr/>
          <p:nvPr/>
        </p:nvCxnSpPr>
        <p:spPr>
          <a:xfrm>
            <a:off x="6948264" y="6584003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5" name="Immagin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40" name="Rettangolo 3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2" name="Immagine 41" descr="mymakeup22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5" name="Picture 2" descr="C:\Users\Luca\Desktop\findfriend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0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556792"/>
            <a:ext cx="6858016" cy="530120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6858016" cy="5297032"/>
          </a:xfrm>
          <a:prstGeom prst="rect">
            <a:avLst/>
          </a:prstGeom>
        </p:spPr>
      </p:pic>
      <p:pic>
        <p:nvPicPr>
          <p:cNvPr id="41" name="Immagine 40" descr="c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108956" cy="371477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65213" y="1556792"/>
            <a:ext cx="2267744" cy="530120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lang="it-IT" dirty="0"/>
          </a:p>
        </p:txBody>
      </p:sp>
      <p:sp>
        <p:nvSpPr>
          <p:cNvPr id="3" name="Triangolo isoscele 2">
            <a:hlinkClick r:id="rId4" action="ppaction://hlinksldjump"/>
          </p:cNvPr>
          <p:cNvSpPr/>
          <p:nvPr/>
        </p:nvSpPr>
        <p:spPr>
          <a:xfrm>
            <a:off x="7884368" y="6597352"/>
            <a:ext cx="216024" cy="216476"/>
          </a:xfrm>
          <a:prstGeom prst="triangle">
            <a:avLst/>
          </a:prstGeom>
          <a:solidFill>
            <a:srgbClr val="C0504D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909385" y="1567834"/>
            <a:ext cx="2171283" cy="1044000"/>
          </a:xfrm>
          <a:prstGeom prst="rect">
            <a:avLst/>
          </a:prstGeom>
          <a:solidFill>
            <a:srgbClr val="CF9581"/>
          </a:solidFill>
          <a:ln w="127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"/>
              </a:lnSpc>
            </a:pPr>
            <a:r>
              <a:rPr lang="it-IT" sz="1600" dirty="0" smtClean="0">
                <a:solidFill>
                  <a:schemeClr val="bg1"/>
                </a:solidFill>
                <a:latin typeface="Verdana"/>
                <a:cs typeface="Verdana"/>
              </a:rPr>
              <a:t>altro</a:t>
            </a:r>
            <a:endParaRPr lang="it-IT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35" name="Connettore 1 34"/>
          <p:cNvCxnSpPr/>
          <p:nvPr/>
        </p:nvCxnSpPr>
        <p:spPr>
          <a:xfrm>
            <a:off x="6970350" y="2326794"/>
            <a:ext cx="2088232" cy="0"/>
          </a:xfrm>
          <a:prstGeom prst="line">
            <a:avLst/>
          </a:prstGeom>
          <a:ln w="9525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020272" y="2564904"/>
            <a:ext cx="2016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DIFFICOLTA:</a:t>
            </a: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it-IT" sz="1400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r>
              <a:rPr lang="it-IT" sz="1400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endParaRPr lang="it-IT"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5" name="Rettangolo 24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6" name="Immagine 25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&gt;&gt; risultati &gt;&gt;  Smoky Eyes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00034" y="1785926"/>
            <a:ext cx="6072230" cy="954107"/>
          </a:xfrm>
          <a:prstGeom prst="rect">
            <a:avLst/>
          </a:prstGeom>
          <a:solidFill>
            <a:srgbClr val="BF8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Eyes</a:t>
            </a:r>
          </a:p>
          <a:p>
            <a:pPr algn="ctr"/>
            <a:endParaRPr lang="it-IT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tella a 5 punte 19"/>
          <p:cNvSpPr/>
          <p:nvPr/>
        </p:nvSpPr>
        <p:spPr>
          <a:xfrm flipH="1">
            <a:off x="7866450" y="2879092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tella a 5 punte 20"/>
          <p:cNvSpPr/>
          <p:nvPr/>
        </p:nvSpPr>
        <p:spPr>
          <a:xfrm flipH="1">
            <a:off x="7137762" y="2893378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tella a 5 punte 21"/>
          <p:cNvSpPr/>
          <p:nvPr/>
        </p:nvSpPr>
        <p:spPr>
          <a:xfrm flipH="1">
            <a:off x="7380658" y="288861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tella a 5 punte 28"/>
          <p:cNvSpPr/>
          <p:nvPr/>
        </p:nvSpPr>
        <p:spPr>
          <a:xfrm flipH="1">
            <a:off x="7604498" y="2879092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7015180" y="2500306"/>
            <a:ext cx="2000264" cy="40005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8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>
            <a:hlinkClick r:id="rId3" action="ppaction://hlinksldjump"/>
          </p:cNvPr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e cosmetici</a:t>
            </a:r>
            <a:endParaRPr lang="it-IT" dirty="0"/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/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il viso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per labbra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generici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>
            <a:hlinkClick r:id="rId3" action="ppaction://hlinksldjump"/>
          </p:cNvPr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9" name="Immagine 68" descr="vitagein_dischetti_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5343" y="1867104"/>
            <a:ext cx="858677" cy="520411"/>
          </a:xfrm>
          <a:prstGeom prst="rect">
            <a:avLst/>
          </a:prstGeom>
        </p:spPr>
      </p:pic>
      <p:pic>
        <p:nvPicPr>
          <p:cNvPr id="70" name="Immagine 69" descr="shu-brushse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5737" y="1867104"/>
            <a:ext cx="747847" cy="530326"/>
          </a:xfrm>
          <a:prstGeom prst="rect">
            <a:avLst/>
          </a:prstGeom>
        </p:spPr>
      </p:pic>
      <p:pic>
        <p:nvPicPr>
          <p:cNvPr id="71" name="Immagine 70" descr="pimini vellut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1042" y="1868643"/>
            <a:ext cx="540434" cy="540434"/>
          </a:xfrm>
          <a:prstGeom prst="rect">
            <a:avLst/>
          </a:prstGeom>
        </p:spPr>
      </p:pic>
      <p:pic>
        <p:nvPicPr>
          <p:cNvPr id="72" name="Immagine 71" descr="343_t_spugna_trucco_lattice_70_371_1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4613" y="1866133"/>
            <a:ext cx="858678" cy="500895"/>
          </a:xfrm>
          <a:prstGeom prst="rect">
            <a:avLst/>
          </a:prstGeom>
        </p:spPr>
      </p:pic>
      <p:pic>
        <p:nvPicPr>
          <p:cNvPr id="73" name="Immagine 72" descr="b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828" y="2802299"/>
            <a:ext cx="500066" cy="500066"/>
          </a:xfrm>
          <a:prstGeom prst="rect">
            <a:avLst/>
          </a:prstGeom>
        </p:spPr>
      </p:pic>
      <p:pic>
        <p:nvPicPr>
          <p:cNvPr id="74" name="Immagine 73" descr="8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6400648">
            <a:off x="4940041" y="2689242"/>
            <a:ext cx="726178" cy="726178"/>
          </a:xfrm>
          <a:prstGeom prst="rect">
            <a:avLst/>
          </a:prstGeom>
        </p:spPr>
      </p:pic>
      <p:pic>
        <p:nvPicPr>
          <p:cNvPr id="75" name="Immagine 74" descr="nuovomascaralorea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6223244" y="2772534"/>
            <a:ext cx="142876" cy="559598"/>
          </a:xfrm>
          <a:prstGeom prst="rect">
            <a:avLst/>
          </a:prstGeom>
        </p:spPr>
      </p:pic>
      <p:pic>
        <p:nvPicPr>
          <p:cNvPr id="76" name="Immagine 75" descr="SHU_UEMURA_LASH_CURLER___4_-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9569" y="2770686"/>
            <a:ext cx="673328" cy="585573"/>
          </a:xfrm>
          <a:prstGeom prst="rect">
            <a:avLst/>
          </a:prstGeom>
        </p:spPr>
      </p:pic>
      <p:pic>
        <p:nvPicPr>
          <p:cNvPr id="77" name="Immagine 76" descr="image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93397" y="3731573"/>
            <a:ext cx="658646" cy="579862"/>
          </a:xfrm>
          <a:prstGeom prst="rect">
            <a:avLst/>
          </a:prstGeom>
        </p:spPr>
      </p:pic>
      <p:pic>
        <p:nvPicPr>
          <p:cNvPr id="78" name="Immagine 77" descr="rossetti_hela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8943" y="3766381"/>
            <a:ext cx="608374" cy="510244"/>
          </a:xfrm>
          <a:prstGeom prst="rect">
            <a:avLst/>
          </a:prstGeom>
        </p:spPr>
      </p:pic>
      <p:pic>
        <p:nvPicPr>
          <p:cNvPr id="79" name="Immagine 78" descr="crema-nut-gr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86257" y="4550680"/>
            <a:ext cx="606619" cy="724030"/>
          </a:xfrm>
          <a:prstGeom prst="rect">
            <a:avLst/>
          </a:prstGeom>
        </p:spPr>
      </p:pic>
      <p:pic>
        <p:nvPicPr>
          <p:cNvPr id="80" name="Immagine 79" descr="fondotinta-compatt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84205" y="4613359"/>
            <a:ext cx="598672" cy="598672"/>
          </a:xfrm>
          <a:prstGeom prst="rect">
            <a:avLst/>
          </a:prstGeom>
        </p:spPr>
      </p:pic>
      <p:pic>
        <p:nvPicPr>
          <p:cNvPr id="81" name="Immagine 80" descr="cphy_tinted_gel_cream43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98774" y="4647512"/>
            <a:ext cx="641767" cy="641767"/>
          </a:xfrm>
          <a:prstGeom prst="rect">
            <a:avLst/>
          </a:prstGeom>
        </p:spPr>
      </p:pic>
      <p:pic>
        <p:nvPicPr>
          <p:cNvPr id="82" name="Immagine 81" descr="terra fard sole 463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53427" y="4612126"/>
            <a:ext cx="499406" cy="601136"/>
          </a:xfrm>
          <a:prstGeom prst="rect">
            <a:avLst/>
          </a:prstGeom>
        </p:spPr>
      </p:pic>
      <p:pic>
        <p:nvPicPr>
          <p:cNvPr id="83" name="Immagine 82" descr="creme-colorate-illuminanti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78658" y="4647968"/>
            <a:ext cx="598672" cy="531504"/>
          </a:xfrm>
          <a:prstGeom prst="rect">
            <a:avLst/>
          </a:prstGeom>
        </p:spPr>
      </p:pic>
      <p:pic>
        <p:nvPicPr>
          <p:cNvPr id="84" name="Immagine 83" descr="zoom_8c5c83b0adda7b45e3252465b0eb9e73c4073dcb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28932" y="2708920"/>
            <a:ext cx="642918" cy="642918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39552" y="2060848"/>
            <a:ext cx="2376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seleziona </a:t>
            </a:r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uno </a:t>
            </a:r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strumento o </a:t>
            </a:r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un </a:t>
            </a:r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cosmetico</a:t>
            </a:r>
          </a:p>
          <a:p>
            <a:pPr algn="ctr"/>
            <a:r>
              <a:rPr lang="it-I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dalla griglia</a:t>
            </a:r>
            <a:endParaRPr lang="it-IT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6" name="Rettangolo 85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8" name="Rettangolo 87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9" name="Rettangolo 88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4" name="Picture 2" descr="C:\Users\Luca\Desktop\findfriends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1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e cosmetici</a:t>
            </a:r>
            <a:endParaRPr lang="it-IT" dirty="0"/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/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il viso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per labbra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generici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>
            <a:hlinkClick r:id="rId3" action="ppaction://hlinksldjump"/>
          </p:cNvPr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9" name="Immagine 68" descr="vitagein_dischetti_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5343" y="1867104"/>
            <a:ext cx="858677" cy="520411"/>
          </a:xfrm>
          <a:prstGeom prst="rect">
            <a:avLst/>
          </a:prstGeom>
        </p:spPr>
      </p:pic>
      <p:pic>
        <p:nvPicPr>
          <p:cNvPr id="70" name="Immagine 69" descr="shu-brushse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5737" y="1867104"/>
            <a:ext cx="747847" cy="530326"/>
          </a:xfrm>
          <a:prstGeom prst="rect">
            <a:avLst/>
          </a:prstGeom>
        </p:spPr>
      </p:pic>
      <p:pic>
        <p:nvPicPr>
          <p:cNvPr id="71" name="Immagine 70" descr="pimini vellut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1042" y="1868643"/>
            <a:ext cx="540434" cy="540434"/>
          </a:xfrm>
          <a:prstGeom prst="rect">
            <a:avLst/>
          </a:prstGeom>
        </p:spPr>
      </p:pic>
      <p:pic>
        <p:nvPicPr>
          <p:cNvPr id="72" name="Immagine 71" descr="343_t_spugna_trucco_lattice_70_371_1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4613" y="1866133"/>
            <a:ext cx="858678" cy="500895"/>
          </a:xfrm>
          <a:prstGeom prst="rect">
            <a:avLst/>
          </a:prstGeom>
        </p:spPr>
      </p:pic>
      <p:pic>
        <p:nvPicPr>
          <p:cNvPr id="73" name="Immagine 72" descr="b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828" y="2802299"/>
            <a:ext cx="500066" cy="500066"/>
          </a:xfrm>
          <a:prstGeom prst="rect">
            <a:avLst/>
          </a:prstGeom>
        </p:spPr>
      </p:pic>
      <p:pic>
        <p:nvPicPr>
          <p:cNvPr id="74" name="Immagine 73" descr="8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6400648">
            <a:off x="4940041" y="2689242"/>
            <a:ext cx="726178" cy="726178"/>
          </a:xfrm>
          <a:prstGeom prst="rect">
            <a:avLst/>
          </a:prstGeom>
        </p:spPr>
      </p:pic>
      <p:pic>
        <p:nvPicPr>
          <p:cNvPr id="75" name="Immagine 74" descr="nuovomascaralorea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6223244" y="2772534"/>
            <a:ext cx="142876" cy="559598"/>
          </a:xfrm>
          <a:prstGeom prst="rect">
            <a:avLst/>
          </a:prstGeom>
        </p:spPr>
      </p:pic>
      <p:pic>
        <p:nvPicPr>
          <p:cNvPr id="76" name="Immagine 75" descr="SHU_UEMURA_LASH_CURLER___4_-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9569" y="2770686"/>
            <a:ext cx="673328" cy="585573"/>
          </a:xfrm>
          <a:prstGeom prst="rect">
            <a:avLst/>
          </a:prstGeom>
        </p:spPr>
      </p:pic>
      <p:pic>
        <p:nvPicPr>
          <p:cNvPr id="77" name="Immagine 76" descr="image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93397" y="3731573"/>
            <a:ext cx="658646" cy="579862"/>
          </a:xfrm>
          <a:prstGeom prst="rect">
            <a:avLst/>
          </a:prstGeom>
        </p:spPr>
      </p:pic>
      <p:pic>
        <p:nvPicPr>
          <p:cNvPr id="78" name="Immagine 77" descr="rossetti_hela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8943" y="3766381"/>
            <a:ext cx="608374" cy="510244"/>
          </a:xfrm>
          <a:prstGeom prst="rect">
            <a:avLst/>
          </a:prstGeom>
        </p:spPr>
      </p:pic>
      <p:pic>
        <p:nvPicPr>
          <p:cNvPr id="79" name="Immagine 78" descr="crema-nut-gr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86257" y="4550680"/>
            <a:ext cx="606619" cy="724030"/>
          </a:xfrm>
          <a:prstGeom prst="rect">
            <a:avLst/>
          </a:prstGeom>
        </p:spPr>
      </p:pic>
      <p:pic>
        <p:nvPicPr>
          <p:cNvPr id="80" name="Immagine 79" descr="fondotinta-compatt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84205" y="4613359"/>
            <a:ext cx="598672" cy="598672"/>
          </a:xfrm>
          <a:prstGeom prst="rect">
            <a:avLst/>
          </a:prstGeom>
        </p:spPr>
      </p:pic>
      <p:pic>
        <p:nvPicPr>
          <p:cNvPr id="81" name="Immagine 80" descr="cphy_tinted_gel_cream43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98774" y="4647512"/>
            <a:ext cx="641767" cy="641767"/>
          </a:xfrm>
          <a:prstGeom prst="rect">
            <a:avLst/>
          </a:prstGeom>
        </p:spPr>
      </p:pic>
      <p:pic>
        <p:nvPicPr>
          <p:cNvPr id="82" name="Immagine 81" descr="terra fard sole 463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53427" y="4612126"/>
            <a:ext cx="499406" cy="601136"/>
          </a:xfrm>
          <a:prstGeom prst="rect">
            <a:avLst/>
          </a:prstGeom>
        </p:spPr>
      </p:pic>
      <p:pic>
        <p:nvPicPr>
          <p:cNvPr id="83" name="Immagine 82" descr="creme-colorate-illuminanti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78658" y="4647968"/>
            <a:ext cx="598672" cy="531504"/>
          </a:xfrm>
          <a:prstGeom prst="rect">
            <a:avLst/>
          </a:prstGeom>
        </p:spPr>
      </p:pic>
      <p:pic>
        <p:nvPicPr>
          <p:cNvPr id="84" name="Immagine 83" descr="zoom_8c5c83b0adda7b45e3252465b0eb9e73c4073dcb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28932" y="2708920"/>
            <a:ext cx="642918" cy="642918"/>
          </a:xfrm>
          <a:prstGeom prst="rect">
            <a:avLst/>
          </a:prstGeom>
        </p:spPr>
      </p:pic>
      <p:sp>
        <p:nvSpPr>
          <p:cNvPr id="85" name="Rettangolo 84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8" name="Rettangolo 87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9" name="Rettangolo 88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0" name="Immagine 89" descr="shu-brushsets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28597" y="3018358"/>
            <a:ext cx="2500330" cy="1857388"/>
          </a:xfrm>
          <a:prstGeom prst="rect">
            <a:avLst/>
          </a:prstGeom>
        </p:spPr>
      </p:pic>
      <p:sp>
        <p:nvSpPr>
          <p:cNvPr id="91" name="CasellaDiTesto 90"/>
          <p:cNvSpPr txBox="1"/>
          <p:nvPr/>
        </p:nvSpPr>
        <p:spPr>
          <a:xfrm>
            <a:off x="395536" y="213285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ai selezionato: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428596" y="500063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ennelli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96" name="Rettangolo 95"/>
          <p:cNvSpPr/>
          <p:nvPr/>
        </p:nvSpPr>
        <p:spPr>
          <a:xfrm>
            <a:off x="3563888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97" name="Ovale 96"/>
          <p:cNvSpPr/>
          <p:nvPr/>
        </p:nvSpPr>
        <p:spPr>
          <a:xfrm>
            <a:off x="4281266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Per 97"/>
          <p:cNvSpPr/>
          <p:nvPr/>
        </p:nvSpPr>
        <p:spPr>
          <a:xfrm>
            <a:off x="4315988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9" name="Immagine 98" descr="shu-brushsets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53728" y="5949280"/>
            <a:ext cx="913888" cy="648072"/>
          </a:xfrm>
          <a:prstGeom prst="rect">
            <a:avLst/>
          </a:prstGeom>
        </p:spPr>
      </p:pic>
      <p:sp>
        <p:nvSpPr>
          <p:cNvPr id="100" name="Rettangolo 9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01" name="Immagine 10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102" name="Rettangolo 10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3" name="Immagine 102" descr="mymakeup22.png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86" name="Picture 2" descr="C:\Users\Luca\Desktop\findfriend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Fumetto 2 94"/>
          <p:cNvSpPr/>
          <p:nvPr/>
        </p:nvSpPr>
        <p:spPr>
          <a:xfrm>
            <a:off x="5631582" y="856710"/>
            <a:ext cx="1445875" cy="890629"/>
          </a:xfrm>
          <a:prstGeom prst="wedgeRoundRectCallout">
            <a:avLst>
              <a:gd name="adj1" fmla="val -46592"/>
              <a:gd name="adj2" fmla="val 65565"/>
              <a:gd name="adj3" fmla="val 16667"/>
            </a:avLst>
          </a:prstGeom>
          <a:solidFill>
            <a:srgbClr val="CF95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pennelli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92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strumenti e cosmetici</a:t>
            </a:r>
            <a:endParaRPr lang="it-IT" dirty="0"/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/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il viso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trumenti per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per labbra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osmetici generici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>
            <a:hlinkClick r:id="rId3" action="ppaction://hlinksldjump"/>
          </p:cNvPr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9" name="Immagine 68" descr="vitagein_dischetti_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5343" y="1867104"/>
            <a:ext cx="858677" cy="520411"/>
          </a:xfrm>
          <a:prstGeom prst="rect">
            <a:avLst/>
          </a:prstGeom>
        </p:spPr>
      </p:pic>
      <p:pic>
        <p:nvPicPr>
          <p:cNvPr id="70" name="Immagine 69" descr="shu-brushse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5737" y="1867104"/>
            <a:ext cx="747847" cy="530326"/>
          </a:xfrm>
          <a:prstGeom prst="rect">
            <a:avLst/>
          </a:prstGeom>
        </p:spPr>
      </p:pic>
      <p:pic>
        <p:nvPicPr>
          <p:cNvPr id="71" name="Immagine 70" descr="pimini vellut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1042" y="1868643"/>
            <a:ext cx="540434" cy="540434"/>
          </a:xfrm>
          <a:prstGeom prst="rect">
            <a:avLst/>
          </a:prstGeom>
        </p:spPr>
      </p:pic>
      <p:pic>
        <p:nvPicPr>
          <p:cNvPr id="72" name="Immagine 71" descr="343_t_spugna_trucco_lattice_70_371_1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4613" y="1866133"/>
            <a:ext cx="858678" cy="500895"/>
          </a:xfrm>
          <a:prstGeom prst="rect">
            <a:avLst/>
          </a:prstGeom>
        </p:spPr>
      </p:pic>
      <p:pic>
        <p:nvPicPr>
          <p:cNvPr id="73" name="Immagine 72" descr="b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828" y="2802299"/>
            <a:ext cx="500066" cy="500066"/>
          </a:xfrm>
          <a:prstGeom prst="rect">
            <a:avLst/>
          </a:prstGeom>
        </p:spPr>
      </p:pic>
      <p:pic>
        <p:nvPicPr>
          <p:cNvPr id="74" name="Immagine 73" descr="8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6400648">
            <a:off x="4940041" y="2689242"/>
            <a:ext cx="726178" cy="726178"/>
          </a:xfrm>
          <a:prstGeom prst="rect">
            <a:avLst/>
          </a:prstGeom>
        </p:spPr>
      </p:pic>
      <p:pic>
        <p:nvPicPr>
          <p:cNvPr id="75" name="Immagine 74" descr="nuovomascaralorea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6223244" y="2772534"/>
            <a:ext cx="142876" cy="559598"/>
          </a:xfrm>
          <a:prstGeom prst="rect">
            <a:avLst/>
          </a:prstGeom>
        </p:spPr>
      </p:pic>
      <p:pic>
        <p:nvPicPr>
          <p:cNvPr id="76" name="Immagine 75" descr="SHU_UEMURA_LASH_CURLER___4_-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9569" y="2770686"/>
            <a:ext cx="673328" cy="585573"/>
          </a:xfrm>
          <a:prstGeom prst="rect">
            <a:avLst/>
          </a:prstGeom>
        </p:spPr>
      </p:pic>
      <p:pic>
        <p:nvPicPr>
          <p:cNvPr id="77" name="Immagine 76" descr="image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93397" y="3731573"/>
            <a:ext cx="658646" cy="579862"/>
          </a:xfrm>
          <a:prstGeom prst="rect">
            <a:avLst/>
          </a:prstGeom>
        </p:spPr>
      </p:pic>
      <p:pic>
        <p:nvPicPr>
          <p:cNvPr id="78" name="Immagine 77" descr="rossetti_hela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8943" y="3766381"/>
            <a:ext cx="608374" cy="510244"/>
          </a:xfrm>
          <a:prstGeom prst="rect">
            <a:avLst/>
          </a:prstGeom>
        </p:spPr>
      </p:pic>
      <p:pic>
        <p:nvPicPr>
          <p:cNvPr id="79" name="Immagine 78" descr="crema-nut-gr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86257" y="4550680"/>
            <a:ext cx="606619" cy="724030"/>
          </a:xfrm>
          <a:prstGeom prst="rect">
            <a:avLst/>
          </a:prstGeom>
        </p:spPr>
      </p:pic>
      <p:pic>
        <p:nvPicPr>
          <p:cNvPr id="80" name="Immagine 79" descr="fondotinta-compatt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84205" y="4613359"/>
            <a:ext cx="598672" cy="598672"/>
          </a:xfrm>
          <a:prstGeom prst="rect">
            <a:avLst/>
          </a:prstGeom>
        </p:spPr>
      </p:pic>
      <p:pic>
        <p:nvPicPr>
          <p:cNvPr id="81" name="Immagine 80" descr="cphy_tinted_gel_cream43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98774" y="4647512"/>
            <a:ext cx="641767" cy="641767"/>
          </a:xfrm>
          <a:prstGeom prst="rect">
            <a:avLst/>
          </a:prstGeom>
        </p:spPr>
      </p:pic>
      <p:pic>
        <p:nvPicPr>
          <p:cNvPr id="82" name="Immagine 81" descr="terra fard sole 463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53427" y="4612126"/>
            <a:ext cx="499406" cy="601136"/>
          </a:xfrm>
          <a:prstGeom prst="rect">
            <a:avLst/>
          </a:prstGeom>
        </p:spPr>
      </p:pic>
      <p:pic>
        <p:nvPicPr>
          <p:cNvPr id="83" name="Immagine 82" descr="creme-colorate-illuminanti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78658" y="4647968"/>
            <a:ext cx="598672" cy="531504"/>
          </a:xfrm>
          <a:prstGeom prst="rect">
            <a:avLst/>
          </a:prstGeom>
        </p:spPr>
      </p:pic>
      <p:pic>
        <p:nvPicPr>
          <p:cNvPr id="84" name="Immagine 83" descr="zoom_8c5c83b0adda7b45e3252465b0eb9e73c4073dcb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28932" y="2708920"/>
            <a:ext cx="642918" cy="642918"/>
          </a:xfrm>
          <a:prstGeom prst="rect">
            <a:avLst/>
          </a:prstGeom>
        </p:spPr>
      </p:pic>
      <p:sp>
        <p:nvSpPr>
          <p:cNvPr id="85" name="Rettangolo 84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8" name="Rettangolo 87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9" name="Rettangolo 88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1" name="CasellaDiTesto 90"/>
          <p:cNvSpPr txBox="1"/>
          <p:nvPr/>
        </p:nvSpPr>
        <p:spPr>
          <a:xfrm>
            <a:off x="395536" y="213285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ai selezionato: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3" name="Rettangolo 92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96" name="Rettangolo 95"/>
          <p:cNvSpPr/>
          <p:nvPr/>
        </p:nvSpPr>
        <p:spPr>
          <a:xfrm>
            <a:off x="3563888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97" name="Ovale 96"/>
          <p:cNvSpPr/>
          <p:nvPr/>
        </p:nvSpPr>
        <p:spPr>
          <a:xfrm>
            <a:off x="4281266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Per 97"/>
          <p:cNvSpPr/>
          <p:nvPr/>
        </p:nvSpPr>
        <p:spPr>
          <a:xfrm>
            <a:off x="4315988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9" name="Immagine 98" descr="shu-brushsets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53728" y="5949280"/>
            <a:ext cx="913888" cy="648072"/>
          </a:xfrm>
          <a:prstGeom prst="rect">
            <a:avLst/>
          </a:prstGeom>
        </p:spPr>
      </p:pic>
      <p:sp>
        <p:nvSpPr>
          <p:cNvPr id="86" name="Rettangolo 85"/>
          <p:cNvSpPr/>
          <p:nvPr/>
        </p:nvSpPr>
        <p:spPr>
          <a:xfrm>
            <a:off x="514782" y="2936776"/>
            <a:ext cx="2428892" cy="2071702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CasellaDiTesto 93"/>
          <p:cNvSpPr txBox="1"/>
          <p:nvPr/>
        </p:nvSpPr>
        <p:spPr>
          <a:xfrm>
            <a:off x="428596" y="500063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Piumini</a:t>
            </a:r>
          </a:p>
        </p:txBody>
      </p:sp>
      <p:pic>
        <p:nvPicPr>
          <p:cNvPr id="95" name="Immagine 94" descr="pimini velluto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5786" y="3143248"/>
            <a:ext cx="1785950" cy="1785950"/>
          </a:xfrm>
          <a:prstGeom prst="rect">
            <a:avLst/>
          </a:prstGeom>
        </p:spPr>
      </p:pic>
      <p:pic>
        <p:nvPicPr>
          <p:cNvPr id="100" name="Immagine 99" descr="pimini velluto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88024" y="5949280"/>
            <a:ext cx="720080" cy="720080"/>
          </a:xfrm>
          <a:prstGeom prst="rect">
            <a:avLst/>
          </a:prstGeom>
        </p:spPr>
      </p:pic>
      <p:sp>
        <p:nvSpPr>
          <p:cNvPr id="107" name="Ovale 106"/>
          <p:cNvSpPr/>
          <p:nvPr/>
        </p:nvSpPr>
        <p:spPr>
          <a:xfrm>
            <a:off x="5433394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Per 107"/>
          <p:cNvSpPr/>
          <p:nvPr/>
        </p:nvSpPr>
        <p:spPr>
          <a:xfrm>
            <a:off x="5468116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10" name="Immagine 10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111" name="Rettangolo 110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13" name="Immagine 112" descr="mymakeup22.png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0" name="Picture 2" descr="C:\Users\Luca\Desktop\findfriend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2148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888097"/>
                <a:gridCol w="1152128"/>
                <a:gridCol w="1224136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parti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del viso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giorno/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notte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occasioni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abbinamento colori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</a:t>
                      </a:r>
                      <a:r>
                        <a:rPr kumimoji="0" lang="it-IT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make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 up in modo adeguato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completo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450355" y="1775478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218899" y="144016"/>
                </a:moveTo>
                <a:lnTo>
                  <a:pt x="114138" y="144016"/>
                </a:lnTo>
                <a:lnTo>
                  <a:pt x="216024" y="279864"/>
                </a:lnTo>
                <a:lnTo>
                  <a:pt x="0" y="279864"/>
                </a:lnTo>
                <a:lnTo>
                  <a:pt x="101886" y="144016"/>
                </a:lnTo>
                <a:lnTo>
                  <a:pt x="2875" y="144016"/>
                </a:lnTo>
                <a:lnTo>
                  <a:pt x="110887" y="0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79259" y="1772602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0" y="144016"/>
                </a:moveTo>
                <a:lnTo>
                  <a:pt x="108012" y="0"/>
                </a:lnTo>
                <a:lnTo>
                  <a:pt x="216024" y="144016"/>
                </a:lnTo>
                <a:lnTo>
                  <a:pt x="117013" y="144016"/>
                </a:lnTo>
                <a:lnTo>
                  <a:pt x="218899" y="279864"/>
                </a:lnTo>
                <a:lnTo>
                  <a:pt x="2875" y="279864"/>
                </a:lnTo>
                <a:lnTo>
                  <a:pt x="104761" y="144016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6" name="Rettangolo 25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7" name="Immagine 26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24861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960105"/>
                <a:gridCol w="1224136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durata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</a:t>
                      </a:r>
                      <a:r>
                        <a:rPr kumimoji="0" lang="it-IT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make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 up in modo adeguato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Pennelli,</a:t>
                      </a:r>
                      <a:r>
                        <a:rPr lang="it-IT" sz="1400" baseline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p</a:t>
                      </a: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iumino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rossetto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14:45:07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Stella a 5 punte 23"/>
          <p:cNvSpPr/>
          <p:nvPr/>
        </p:nvSpPr>
        <p:spPr>
          <a:xfrm flipH="1">
            <a:off x="6909154" y="2593332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 flipH="1">
            <a:off x="6180466" y="2607618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5 punte 25"/>
          <p:cNvSpPr/>
          <p:nvPr/>
        </p:nvSpPr>
        <p:spPr>
          <a:xfrm flipH="1">
            <a:off x="6423362" y="260285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Stella a 5 punte 26"/>
          <p:cNvSpPr/>
          <p:nvPr/>
        </p:nvSpPr>
        <p:spPr>
          <a:xfrm flipH="1">
            <a:off x="6647202" y="2593332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7" name="Rettangolo 3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8" name="Immagine 37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9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9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 &gt;&gt; risultati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99851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219576"/>
                <a:gridCol w="940664"/>
                <a:gridCol w="1152128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abbinamento colori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</a:t>
                      </a:r>
                      <a:r>
                        <a:rPr kumimoji="0" lang="it-IT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make</a:t>
                      </a: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 up in modo adeguato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Pennelli, piumino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rossetto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8" name="Stella a 5 punte 27"/>
          <p:cNvSpPr/>
          <p:nvPr/>
        </p:nvSpPr>
        <p:spPr>
          <a:xfrm flipH="1">
            <a:off x="8032784" y="2564904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tella a 5 punte 30"/>
          <p:cNvSpPr/>
          <p:nvPr/>
        </p:nvSpPr>
        <p:spPr>
          <a:xfrm flipH="1">
            <a:off x="7304096" y="257919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tella a 5 punte 36"/>
          <p:cNvSpPr/>
          <p:nvPr/>
        </p:nvSpPr>
        <p:spPr>
          <a:xfrm flipH="1">
            <a:off x="7546992" y="2574422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Stella a 5 punte 37"/>
          <p:cNvSpPr/>
          <p:nvPr/>
        </p:nvSpPr>
        <p:spPr>
          <a:xfrm flipH="1">
            <a:off x="7770832" y="2564904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0" name="Immagin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41" name="Rettangolo 40">
            <a:hlinkClick r:id="" action="ppaction://hlinkshowjump?jump=firstslide"/>
          </p:cNvPr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2" name="Immagine 41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4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436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3470384" y="3013502"/>
            <a:ext cx="2203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LOGIN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magine 32" descr="mw01_specchio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92" y="1428736"/>
            <a:ext cx="3460355" cy="3460355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>
            <a:hlinkClick r:id="rId4" action="ppaction://hlinksldjump"/>
          </p:cNvPr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67442"/>
              </p:ext>
            </p:extLst>
          </p:nvPr>
        </p:nvGraphicFramePr>
        <p:xfrm>
          <a:off x="6867999" y="1556793"/>
          <a:ext cx="2267744" cy="5301209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1133872"/>
                <a:gridCol w="1133872"/>
              </a:tblGrid>
              <a:tr h="35450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it-IT" sz="1400" b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ultimi</a:t>
                      </a:r>
                      <a:r>
                        <a:rPr lang="it-IT" sz="1400" b="0" baseline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video</a:t>
                      </a:r>
                      <a:endParaRPr lang="it-IT" sz="1400" b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188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Eyes realizzato per feste ed occasioni …</a:t>
                      </a:r>
                    </a:p>
                  </a:txBody>
                  <a:tcPr marL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Immagine 24" descr="1-tavolo_classico_vetro_marrone_scur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00000">
            <a:off x="3444709" y="4428582"/>
            <a:ext cx="3376576" cy="2532432"/>
          </a:xfrm>
          <a:prstGeom prst="rect">
            <a:avLst/>
          </a:prstGeom>
        </p:spPr>
      </p:pic>
      <p:pic>
        <p:nvPicPr>
          <p:cNvPr id="29" name="Immagine 28" descr="1-tavolo_classico_vetro_marrone_scur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0000" flipH="1">
            <a:off x="-5917" y="4430275"/>
            <a:ext cx="3376576" cy="2532432"/>
          </a:xfrm>
          <a:prstGeom prst="rect">
            <a:avLst/>
          </a:prstGeom>
        </p:spPr>
      </p:pic>
      <p:pic>
        <p:nvPicPr>
          <p:cNvPr id="32" name="Immagine 31" descr="mw01_specchio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010" y="1428736"/>
            <a:ext cx="3460355" cy="3460355"/>
          </a:xfrm>
          <a:prstGeom prst="rect">
            <a:avLst/>
          </a:prstGeom>
        </p:spPr>
      </p:pic>
      <p:pic>
        <p:nvPicPr>
          <p:cNvPr id="34" name="Immagine 33" descr="corsi_trucc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358" y="2643182"/>
            <a:ext cx="1628237" cy="1751448"/>
          </a:xfrm>
          <a:prstGeom prst="rect">
            <a:avLst/>
          </a:prstGeom>
        </p:spPr>
      </p:pic>
      <p:sp>
        <p:nvSpPr>
          <p:cNvPr id="35" name="CasellaDiTesto 34"/>
          <p:cNvSpPr txBox="1"/>
          <p:nvPr/>
        </p:nvSpPr>
        <p:spPr>
          <a:xfrm>
            <a:off x="539552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rgbClr val="000000"/>
                </a:solidFill>
                <a:latin typeface="Verdana"/>
                <a:cs typeface="Verdana"/>
              </a:rPr>
              <a:t>make</a:t>
            </a:r>
            <a:r>
              <a:rPr lang="it-IT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lang="it-IT" dirty="0" smtClean="0">
                <a:solidFill>
                  <a:srgbClr val="000000"/>
                </a:solidFill>
                <a:latin typeface="Verdana"/>
                <a:cs typeface="Verdana"/>
              </a:rPr>
              <a:t>up</a:t>
            </a:r>
            <a:endParaRPr lang="it-IT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38" name="Immagine 37" descr="pennello_fondotinta_shu_uemur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496" y="4000504"/>
            <a:ext cx="1014413" cy="1014413"/>
          </a:xfrm>
          <a:prstGeom prst="rect">
            <a:avLst/>
          </a:prstGeom>
        </p:spPr>
      </p:pic>
      <p:pic>
        <p:nvPicPr>
          <p:cNvPr id="39" name="Immagine 38" descr="vitagein_dischetti_zoo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8992" y="4214818"/>
            <a:ext cx="1237982" cy="750292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4788024" y="198884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Verdana"/>
                <a:cs typeface="Verdana"/>
              </a:rPr>
              <a:t>s</a:t>
            </a:r>
            <a:r>
              <a:rPr lang="it-IT" dirty="0" smtClean="0">
                <a:latin typeface="Verdana"/>
                <a:cs typeface="Verdana"/>
              </a:rPr>
              <a:t>trumenti e cosmetici</a:t>
            </a:r>
            <a:endParaRPr lang="it-IT" dirty="0">
              <a:latin typeface="Verdana"/>
              <a:cs typeface="Verdana"/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6" name="Immagine 35" descr="pimini vellut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5400000">
            <a:off x="5786446" y="4286256"/>
            <a:ext cx="745862" cy="745862"/>
          </a:xfrm>
          <a:prstGeom prst="rect">
            <a:avLst/>
          </a:prstGeom>
        </p:spPr>
      </p:pic>
      <p:pic>
        <p:nvPicPr>
          <p:cNvPr id="40" name="Immagine 39" descr="SHU_UEMURA_LASH_CURLER___4_-1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0409835">
            <a:off x="5334810" y="4358150"/>
            <a:ext cx="905691" cy="679268"/>
          </a:xfrm>
          <a:prstGeom prst="rect">
            <a:avLst/>
          </a:prstGeom>
        </p:spPr>
      </p:pic>
      <p:pic>
        <p:nvPicPr>
          <p:cNvPr id="37" name="Immagine 36" descr="343_t_spugna_trucco_lattice_70_371_10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29124" y="4357694"/>
            <a:ext cx="1118794" cy="652630"/>
          </a:xfrm>
          <a:prstGeom prst="rect">
            <a:avLst/>
          </a:prstGeom>
        </p:spPr>
      </p:pic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</a:t>
            </a:r>
            <a:endParaRPr lang="it-IT" dirty="0"/>
          </a:p>
        </p:txBody>
      </p:sp>
      <p:pic>
        <p:nvPicPr>
          <p:cNvPr id="24" name="Immagine 23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6" name="Immagine 25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48264" y="1988840"/>
            <a:ext cx="1028288" cy="928694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magine 29" descr="Immagine.jp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86314" y="2771052"/>
            <a:ext cx="1571636" cy="1260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magine 42" descr="o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44" name="Immagine 43" descr="n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sp>
        <p:nvSpPr>
          <p:cNvPr id="45" name="Rettangolo 44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3505747" y="2214554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area login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785"/>
              </p:ext>
            </p:extLst>
          </p:nvPr>
        </p:nvGraphicFramePr>
        <p:xfrm>
          <a:off x="892960" y="2843216"/>
          <a:ext cx="7358080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Username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 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513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u="sng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 non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sei registrato </a:t>
                      </a:r>
                      <a:r>
                        <a:rPr lang="it-IT" sz="1400" u="sng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9" action="ppaction://hlinksldjump"/>
                        </a:rPr>
                        <a:t>clicca qui</a:t>
                      </a:r>
                      <a:endParaRPr lang="it-IT" sz="1400" u="sng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3505747" y="2214554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 login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RaffaRossi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6" name="Immagine 25" descr="o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29" name="Immagine 28" descr="n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75640"/>
              </p:ext>
            </p:extLst>
          </p:nvPr>
        </p:nvGraphicFramePr>
        <p:xfrm>
          <a:off x="892960" y="2843216"/>
          <a:ext cx="7358080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Username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 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46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u="sng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 non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sei registrato </a:t>
                      </a:r>
                      <a:r>
                        <a:rPr lang="it-IT" sz="1400" u="sng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9" action="ppaction://hlinksldjump"/>
                        </a:rPr>
                        <a:t>clicca qui</a:t>
                      </a:r>
                      <a:endParaRPr lang="it-IT" sz="1400" u="sng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" name="Immagine 7" descr="occhionero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73016"/>
            <a:ext cx="827583" cy="637188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051719" y="1616783"/>
            <a:ext cx="5112569" cy="3913908"/>
          </a:xfrm>
          <a:prstGeom prst="rect">
            <a:avLst/>
          </a:prstGeom>
          <a:solidFill>
            <a:srgbClr val="CF9581"/>
          </a:soli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Per 8">
            <a:hlinkClick r:id="rId18" action="ppaction://hlinksldjump"/>
          </p:cNvPr>
          <p:cNvSpPr/>
          <p:nvPr/>
        </p:nvSpPr>
        <p:spPr>
          <a:xfrm>
            <a:off x="6703542" y="1720923"/>
            <a:ext cx="344026" cy="35958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2221218" y="2214744"/>
            <a:ext cx="47854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234866" y="2359829"/>
            <a:ext cx="4771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questa sezione puoi scegliere i vari parametri da impostare per effettuare una ricerca dettagliata di un make-up preciso  che si possa adattare per una determinata situazione</a:t>
            </a:r>
          </a:p>
          <a:p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255094" y="1752091"/>
            <a:ext cx="43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it-IT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nformazioni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3" name="Picture 2" descr="C:\Users\Luca\Desktop\findfriends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0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A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magine 32" descr="mw01_specchio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92" y="1428736"/>
            <a:ext cx="3460355" cy="3460355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>
            <a:hlinkClick r:id="rId4" action="ppaction://hlinksldjump"/>
          </p:cNvPr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>
            <a:hlinkClick r:id="rId5" action="ppaction://hlinksldjump"/>
          </p:cNvPr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60395"/>
              </p:ext>
            </p:extLst>
          </p:nvPr>
        </p:nvGraphicFramePr>
        <p:xfrm>
          <a:off x="6867999" y="1556793"/>
          <a:ext cx="2267744" cy="5301209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1133872"/>
                <a:gridCol w="1133872"/>
              </a:tblGrid>
              <a:tr h="35450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it-IT" sz="1400" b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Preferiti</a:t>
                      </a:r>
                      <a:endParaRPr lang="it-IT" sz="1400" b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188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Eyes realizzato per feste ed occasioni …</a:t>
                      </a:r>
                    </a:p>
                  </a:txBody>
                  <a:tcPr marL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Immagine 24" descr="1-tavolo_classico_vetro_marrone_scur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00000">
            <a:off x="3444709" y="4428582"/>
            <a:ext cx="3376576" cy="2532432"/>
          </a:xfrm>
          <a:prstGeom prst="rect">
            <a:avLst/>
          </a:prstGeom>
        </p:spPr>
      </p:pic>
      <p:pic>
        <p:nvPicPr>
          <p:cNvPr id="29" name="Immagine 28" descr="1-tavolo_classico_vetro_marrone_scur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0000" flipH="1">
            <a:off x="-5917" y="4430275"/>
            <a:ext cx="3376576" cy="2532432"/>
          </a:xfrm>
          <a:prstGeom prst="rect">
            <a:avLst/>
          </a:prstGeom>
        </p:spPr>
      </p:pic>
      <p:pic>
        <p:nvPicPr>
          <p:cNvPr id="32" name="Immagine 31" descr="mw01_specchio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010" y="1428736"/>
            <a:ext cx="3460355" cy="3460355"/>
          </a:xfrm>
          <a:prstGeom prst="rect">
            <a:avLst/>
          </a:prstGeom>
        </p:spPr>
      </p:pic>
      <p:pic>
        <p:nvPicPr>
          <p:cNvPr id="34" name="Immagine 33" descr="corsi_trucco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358" y="2643182"/>
            <a:ext cx="1628237" cy="1751448"/>
          </a:xfrm>
          <a:prstGeom prst="rect">
            <a:avLst/>
          </a:prstGeom>
        </p:spPr>
      </p:pic>
      <p:sp>
        <p:nvSpPr>
          <p:cNvPr id="35" name="CasellaDiTesto 34"/>
          <p:cNvSpPr txBox="1"/>
          <p:nvPr/>
        </p:nvSpPr>
        <p:spPr>
          <a:xfrm>
            <a:off x="539552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rgbClr val="000000"/>
                </a:solidFill>
                <a:latin typeface="Verdana"/>
                <a:cs typeface="Verdana"/>
              </a:rPr>
              <a:t>make</a:t>
            </a:r>
            <a:r>
              <a:rPr lang="it-IT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lang="it-IT" dirty="0" smtClean="0">
                <a:solidFill>
                  <a:srgbClr val="000000"/>
                </a:solidFill>
                <a:latin typeface="Verdana"/>
                <a:cs typeface="Verdana"/>
              </a:rPr>
              <a:t>up</a:t>
            </a:r>
            <a:endParaRPr lang="it-IT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38" name="Immagine 37" descr="pennello_fondotinta_shu_uemura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496" y="4000504"/>
            <a:ext cx="1014413" cy="1014413"/>
          </a:xfrm>
          <a:prstGeom prst="rect">
            <a:avLst/>
          </a:prstGeom>
        </p:spPr>
      </p:pic>
      <p:pic>
        <p:nvPicPr>
          <p:cNvPr id="39" name="Immagine 38" descr="vitagein_dischetti_zoo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992" y="4214818"/>
            <a:ext cx="1237982" cy="750292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4788024" y="198884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Verdana"/>
                <a:cs typeface="Verdana"/>
              </a:rPr>
              <a:t>s</a:t>
            </a:r>
            <a:r>
              <a:rPr lang="it-IT" dirty="0" smtClean="0">
                <a:latin typeface="Verdana"/>
                <a:cs typeface="Verdana"/>
              </a:rPr>
              <a:t>trumenti e cosmetici</a:t>
            </a:r>
            <a:endParaRPr lang="it-IT" dirty="0">
              <a:latin typeface="Verdana"/>
              <a:cs typeface="Verdana"/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6" name="Immagine 35" descr="pimini vellut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5786446" y="4286256"/>
            <a:ext cx="745862" cy="745862"/>
          </a:xfrm>
          <a:prstGeom prst="rect">
            <a:avLst/>
          </a:prstGeom>
        </p:spPr>
      </p:pic>
      <p:pic>
        <p:nvPicPr>
          <p:cNvPr id="40" name="Immagine 39" descr="SHU_UEMURA_LASH_CURLER___4_-11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409835">
            <a:off x="5334810" y="4358150"/>
            <a:ext cx="905691" cy="679268"/>
          </a:xfrm>
          <a:prstGeom prst="rect">
            <a:avLst/>
          </a:prstGeom>
        </p:spPr>
      </p:pic>
      <p:pic>
        <p:nvPicPr>
          <p:cNvPr id="37" name="Immagine 36" descr="343_t_spugna_trucco_lattice_70_371_10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29124" y="4357694"/>
            <a:ext cx="1118794" cy="652630"/>
          </a:xfrm>
          <a:prstGeom prst="rect">
            <a:avLst/>
          </a:prstGeom>
        </p:spPr>
      </p:pic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</a:t>
            </a:r>
            <a:endParaRPr lang="it-IT" dirty="0"/>
          </a:p>
        </p:txBody>
      </p:sp>
      <p:pic>
        <p:nvPicPr>
          <p:cNvPr id="24" name="Immagine 23" descr="mymakeup22.pn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6" name="Immagine 25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48264" y="1988840"/>
            <a:ext cx="1028288" cy="928694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magine 29" descr="Immagine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86314" y="2771052"/>
            <a:ext cx="1571636" cy="12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1869177" y="3013502"/>
            <a:ext cx="5405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REGISTRAZIONE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registrazione &gt;&gt; Passo 1 - inserimento informazioni personali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8294"/>
              </p:ext>
            </p:extLst>
          </p:nvPr>
        </p:nvGraphicFramePr>
        <p:xfrm>
          <a:off x="892960" y="2843216"/>
          <a:ext cx="735808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Cognome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Indirizzo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Vai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Avanti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336636" y="2214554"/>
            <a:ext cx="756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Passo 1 – inserimento informazioni personali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Raffaella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Rossi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Via Aldo Moro n. 431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7358082" y="426690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registrazione &gt;&gt; Passo 2 - inserimento username e password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05563"/>
              </p:ext>
            </p:extLst>
          </p:nvPr>
        </p:nvGraphicFramePr>
        <p:xfrm>
          <a:off x="892960" y="2843216"/>
          <a:ext cx="7358080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Username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 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Vai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Avanti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933055" y="2214554"/>
            <a:ext cx="710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Passo 2 – inserimento username e password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RaffaRossi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7358082" y="426690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Freccia a destra 25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registrazione &gt;&gt;Passo 3 - inserimento informazioni personali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magine 42" descr="o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9552" y="4171954"/>
            <a:ext cx="500064" cy="500064"/>
          </a:xfrm>
          <a:prstGeom prst="rect">
            <a:avLst/>
          </a:prstGeom>
        </p:spPr>
      </p:pic>
      <p:pic>
        <p:nvPicPr>
          <p:cNvPr id="44" name="Immagine 43" descr="n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0436" y="4243392"/>
            <a:ext cx="404395" cy="395204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309744" y="2214554"/>
            <a:ext cx="852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PASSO 3 - INSERIMENTO INFORMAZIONI PERSONALI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 rot="10800000">
            <a:off x="7815284" y="300037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10800000">
            <a:off x="7829570" y="34290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10800000">
            <a:off x="7843862" y="390049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2" name="Immagine 31" descr="o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33" name="Immagine 32" descr="n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6760"/>
              </p:ext>
            </p:extLst>
          </p:nvPr>
        </p:nvGraphicFramePr>
        <p:xfrm>
          <a:off x="892960" y="2862098"/>
          <a:ext cx="7358080" cy="180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8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36"/>
          <p:cNvSpPr/>
          <p:nvPr/>
        </p:nvSpPr>
        <p:spPr>
          <a:xfrm>
            <a:off x="6724121" y="4243392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9" name="Immagine 38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259" y="4216096"/>
            <a:ext cx="393302" cy="393302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registrazione &gt;&gt;Passo 3 - inserimento informazioni personali</a:t>
            </a:r>
            <a:endParaRPr lang="it-IT" dirty="0"/>
          </a:p>
        </p:txBody>
      </p:sp>
      <p:pic>
        <p:nvPicPr>
          <p:cNvPr id="24" name="Immagine 23" descr="mymakeup2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06158"/>
              </p:ext>
            </p:extLst>
          </p:nvPr>
        </p:nvGraphicFramePr>
        <p:xfrm>
          <a:off x="892960" y="2843216"/>
          <a:ext cx="7358080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onferma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4" name="Immagine 43" descr="n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0436" y="4243392"/>
            <a:ext cx="404395" cy="395204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309744" y="2214554"/>
            <a:ext cx="757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Passo 3 - inserimento INFORMAZIONI Personali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 rot="10800000">
            <a:off x="7815284" y="300037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10800000">
            <a:off x="7829570" y="34290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10800000">
            <a:off x="7843862" y="390049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2051719" y="1616783"/>
            <a:ext cx="5112569" cy="3913908"/>
          </a:xfrm>
          <a:prstGeom prst="rect">
            <a:avLst/>
          </a:prstGeom>
          <a:solidFill>
            <a:srgbClr val="CF9581"/>
          </a:soli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it-IT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it-IT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it-IT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it-IT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Sei sicuro di voler confermare la registrazione</a:t>
            </a:r>
            <a:endParaRPr lang="it-IT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5286173" y="4329672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Conferma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2751407" y="4329672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Annulla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5" name="Immagine 34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311" y="4302376"/>
            <a:ext cx="393302" cy="393302"/>
          </a:xfrm>
          <a:prstGeom prst="rect">
            <a:avLst/>
          </a:prstGeom>
        </p:spPr>
      </p:pic>
      <p:pic>
        <p:nvPicPr>
          <p:cNvPr id="36" name="Immagine 35" descr="n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0857" y="4356968"/>
            <a:ext cx="332515" cy="324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3120128" y="3013502"/>
            <a:ext cx="2903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16"/>
          <p:cNvSpPr/>
          <p:nvPr/>
        </p:nvSpPr>
        <p:spPr>
          <a:xfrm>
            <a:off x="414298" y="2286016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generali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85736" y="485776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171916" y="2286016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username e password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ettangolo 28">
            <a:hlinkClick r:id="rId7" action="ppaction://hlinksldjump"/>
          </p:cNvPr>
          <p:cNvSpPr/>
          <p:nvPr/>
        </p:nvSpPr>
        <p:spPr>
          <a:xfrm>
            <a:off x="4171916" y="485776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gestione preferiti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67442"/>
              </p:ext>
            </p:extLst>
          </p:nvPr>
        </p:nvGraphicFramePr>
        <p:xfrm>
          <a:off x="6861968" y="1542503"/>
          <a:ext cx="2267744" cy="5301209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1133872"/>
                <a:gridCol w="1133872"/>
              </a:tblGrid>
              <a:tr h="35450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it-IT" sz="1400" b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Preferiti</a:t>
                      </a:r>
                      <a:endParaRPr lang="it-IT" sz="1400" b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188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Eyes realizzato per feste ed occasioni …</a:t>
                      </a:r>
                    </a:p>
                  </a:txBody>
                  <a:tcPr marL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Immagine 30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48264" y="1988840"/>
            <a:ext cx="1028288" cy="928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0" name="Immagine 29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31" name="Immagine 30" descr="n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modifica informazioni generali </a:t>
            </a:r>
            <a:endParaRPr lang="it-IT" dirty="0"/>
          </a:p>
        </p:txBody>
      </p:sp>
      <p:pic>
        <p:nvPicPr>
          <p:cNvPr id="24" name="Immagine 23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33216"/>
              </p:ext>
            </p:extLst>
          </p:nvPr>
        </p:nvGraphicFramePr>
        <p:xfrm>
          <a:off x="892960" y="2843216"/>
          <a:ext cx="735808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Cognome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Indirizzo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r>
                        <a:rPr lang="it-IT" sz="2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Torna indietro</a:t>
                      </a:r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Salva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840313" y="2214554"/>
            <a:ext cx="534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odifica informazioni generali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Raffaella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Rossi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Via Aldo Moro n. 431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Freccia a destra 25"/>
          <p:cNvSpPr/>
          <p:nvPr/>
        </p:nvSpPr>
        <p:spPr>
          <a:xfrm flipH="1">
            <a:off x="938002" y="4305000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0" name="Immagine 29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31" name="Immagine 30" descr="n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modifica username e password </a:t>
            </a:r>
            <a:endParaRPr lang="it-IT" dirty="0"/>
          </a:p>
        </p:txBody>
      </p:sp>
      <p:pic>
        <p:nvPicPr>
          <p:cNvPr id="24" name="Immagine 23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53055"/>
              </p:ext>
            </p:extLst>
          </p:nvPr>
        </p:nvGraphicFramePr>
        <p:xfrm>
          <a:off x="892960" y="2843216"/>
          <a:ext cx="7358080" cy="180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Username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Conferma Password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8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Salva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789300" y="2214554"/>
            <a:ext cx="499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odifica username e password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RaffaRossi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*********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Freccia a destra 25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>
            <a:hlinkClick r:id="rId5" action="ppaction://hlinksldjump"/>
          </p:cNvPr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69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80" name="Fumetto 2 79"/>
          <p:cNvSpPr/>
          <p:nvPr/>
        </p:nvSpPr>
        <p:spPr>
          <a:xfrm>
            <a:off x="6654516" y="1805663"/>
            <a:ext cx="1445875" cy="890629"/>
          </a:xfrm>
          <a:prstGeom prst="wedgeRoundRectCallout">
            <a:avLst>
              <a:gd name="adj1" fmla="val -46592"/>
              <a:gd name="adj2" fmla="val 65565"/>
              <a:gd name="adj3" fmla="val 16667"/>
            </a:avLst>
          </a:prstGeom>
          <a:solidFill>
            <a:srgbClr val="CF95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discoteca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56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/>
          <p:cNvSpPr/>
          <p:nvPr/>
        </p:nvSpPr>
        <p:spPr>
          <a:xfrm>
            <a:off x="6713849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4179083" y="426015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2" name="Immagine 31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987" y="4232859"/>
            <a:ext cx="393302" cy="393302"/>
          </a:xfrm>
          <a:prstGeom prst="rect">
            <a:avLst/>
          </a:prstGeom>
        </p:spPr>
      </p:pic>
      <p:pic>
        <p:nvPicPr>
          <p:cNvPr id="33" name="Immagine 32" descr="n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33" y="4287451"/>
            <a:ext cx="332515" cy="324958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&gt;&gt;modifica informazioni personali</a:t>
            </a:r>
            <a:endParaRPr lang="it-IT" dirty="0"/>
          </a:p>
        </p:txBody>
      </p:sp>
      <p:pic>
        <p:nvPicPr>
          <p:cNvPr id="24" name="Immagine 23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28448"/>
              </p:ext>
            </p:extLst>
          </p:nvPr>
        </p:nvGraphicFramePr>
        <p:xfrm>
          <a:off x="892960" y="2843216"/>
          <a:ext cx="7358080" cy="1857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4670"/>
                <a:gridCol w="2071705"/>
                <a:gridCol w="2071705"/>
              </a:tblGrid>
              <a:tr h="434963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4963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4963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855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Salva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809324" y="2214553"/>
            <a:ext cx="50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odifica informazioni personali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 rot="10800000">
            <a:off x="7815284" y="300037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10800000">
            <a:off x="7829570" y="34290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10800000">
            <a:off x="7843862" y="390049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36"/>
          <p:cNvSpPr/>
          <p:nvPr/>
        </p:nvSpPr>
        <p:spPr>
          <a:xfrm>
            <a:off x="6793299" y="4243392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Conferma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&gt;&gt;modifica informazioni personali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03041"/>
              </p:ext>
            </p:extLst>
          </p:nvPr>
        </p:nvGraphicFramePr>
        <p:xfrm>
          <a:off x="892960" y="2843216"/>
          <a:ext cx="7381760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904"/>
                <a:gridCol w="2040278"/>
                <a:gridCol w="2175578"/>
              </a:tblGrid>
              <a:tr h="200101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85614">
                <a:tc>
                  <a:txBody>
                    <a:bodyPr/>
                    <a:lstStyle/>
                    <a:p>
                      <a:pPr algn="r"/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143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Torna indietro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Annulla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4" name="Immagine 43" descr="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36" y="4243392"/>
            <a:ext cx="404395" cy="395204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1472434" y="2214554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4791" y="294323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214791" y="338615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210023" y="383860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 flipH="1">
            <a:off x="938002" y="4276424"/>
            <a:ext cx="857256" cy="357190"/>
          </a:xfrm>
          <a:prstGeom prst="rightArrow">
            <a:avLst/>
          </a:prstGeom>
          <a:solidFill>
            <a:srgbClr val="9A4042"/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 rot="10800000">
            <a:off x="7815284" y="300037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10800000">
            <a:off x="7829570" y="342900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10800000">
            <a:off x="7843862" y="390049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2051719" y="1616783"/>
            <a:ext cx="5112569" cy="3913908"/>
          </a:xfrm>
          <a:prstGeom prst="rect">
            <a:avLst/>
          </a:prstGeom>
          <a:solidFill>
            <a:srgbClr val="CF9581"/>
          </a:soli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it-IT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it-IT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it-IT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Sei sicuro di voler modificare le tue informazioni personali</a:t>
            </a:r>
            <a:endParaRPr lang="it-IT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5311878" y="4274180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Conferma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2777112" y="4274180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Annulla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5" name="Immagine 34" descr="o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016" y="4246884"/>
            <a:ext cx="393302" cy="393302"/>
          </a:xfrm>
          <a:prstGeom prst="rect">
            <a:avLst/>
          </a:prstGeom>
        </p:spPr>
      </p:pic>
      <p:pic>
        <p:nvPicPr>
          <p:cNvPr id="36" name="Immagine 35" descr="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562" y="4301476"/>
            <a:ext cx="332515" cy="324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preferiti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24135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888097"/>
                <a:gridCol w="1152128"/>
                <a:gridCol w="1224136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parti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del viso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giorno/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notte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occasioni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abbinamento colori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make-up in modo adeguato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completo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450355" y="1775478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218899" y="144016"/>
                </a:moveTo>
                <a:lnTo>
                  <a:pt x="114138" y="144016"/>
                </a:lnTo>
                <a:lnTo>
                  <a:pt x="216024" y="279864"/>
                </a:lnTo>
                <a:lnTo>
                  <a:pt x="0" y="279864"/>
                </a:lnTo>
                <a:lnTo>
                  <a:pt x="101886" y="144016"/>
                </a:lnTo>
                <a:lnTo>
                  <a:pt x="2875" y="144016"/>
                </a:lnTo>
                <a:lnTo>
                  <a:pt x="110887" y="0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>
            <a:hlinkClick r:id="rId3" action="ppaction://hlinksldjump"/>
          </p:cNvPr>
          <p:cNvSpPr/>
          <p:nvPr/>
        </p:nvSpPr>
        <p:spPr>
          <a:xfrm rot="5400000">
            <a:off x="8579259" y="1772602"/>
            <a:ext cx="218899" cy="279864"/>
          </a:xfrm>
          <a:custGeom>
            <a:avLst/>
            <a:gdLst/>
            <a:ahLst/>
            <a:cxnLst/>
            <a:rect l="l" t="t" r="r" b="b"/>
            <a:pathLst>
              <a:path w="218899" h="279864">
                <a:moveTo>
                  <a:pt x="0" y="144016"/>
                </a:moveTo>
                <a:lnTo>
                  <a:pt x="108012" y="0"/>
                </a:lnTo>
                <a:lnTo>
                  <a:pt x="216024" y="144016"/>
                </a:lnTo>
                <a:lnTo>
                  <a:pt x="117013" y="144016"/>
                </a:lnTo>
                <a:lnTo>
                  <a:pt x="218899" y="279864"/>
                </a:lnTo>
                <a:lnTo>
                  <a:pt x="2875" y="279864"/>
                </a:lnTo>
                <a:lnTo>
                  <a:pt x="104761" y="144016"/>
                </a:lnTo>
                <a:close/>
              </a:path>
            </a:pathLst>
          </a:cu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26" name="Rettangolo 25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7" name="Immagine 26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preferiti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60665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960105"/>
                <a:gridCol w="1224136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durata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make-up in modo adeguato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Pennelli,</a:t>
                      </a:r>
                      <a:r>
                        <a:rPr lang="it-IT" sz="1400" baseline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p</a:t>
                      </a: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iumino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rossetto</a:t>
                      </a: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14:45:07</a:t>
                      </a: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>
            <a:hlinkClick r:id="rId3" action="ppaction://hlinksldjump"/>
          </p:cNvPr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Stella a 5 punte 23"/>
          <p:cNvSpPr/>
          <p:nvPr/>
        </p:nvSpPr>
        <p:spPr>
          <a:xfrm flipH="1">
            <a:off x="6909154" y="2521892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 flipH="1">
            <a:off x="6180466" y="2536178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5 punte 25"/>
          <p:cNvSpPr/>
          <p:nvPr/>
        </p:nvSpPr>
        <p:spPr>
          <a:xfrm flipH="1">
            <a:off x="6423362" y="253141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Stella a 5 punte 26"/>
          <p:cNvSpPr/>
          <p:nvPr/>
        </p:nvSpPr>
        <p:spPr>
          <a:xfrm flipH="1">
            <a:off x="6647202" y="2521892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7" name="Rettangolo 3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8" name="Immagine 37" descr="mymakeup2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9" name="Picture 2" descr="C:\Users\Luca\Desktop\findfriend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9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preferiti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31179"/>
              </p:ext>
            </p:extLst>
          </p:nvPr>
        </p:nvGraphicFramePr>
        <p:xfrm>
          <a:off x="539552" y="1710029"/>
          <a:ext cx="8352933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1091581"/>
                <a:gridCol w="1092661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durata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note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Elimina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dai preferiti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Come utilizzare i pennelli per il make-up in modo adeguato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14:45:07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Mi è piaciuto molto ed è stato abbastanza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 smtClean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389520"/>
            <a:ext cx="1248457" cy="607136"/>
          </a:xfrm>
          <a:prstGeom prst="rect">
            <a:avLst/>
          </a:prstGeom>
        </p:spPr>
      </p:pic>
      <p:sp>
        <p:nvSpPr>
          <p:cNvPr id="24" name="Stella a 5 punte 23"/>
          <p:cNvSpPr/>
          <p:nvPr/>
        </p:nvSpPr>
        <p:spPr>
          <a:xfrm flipH="1">
            <a:off x="4780242" y="2521892"/>
            <a:ext cx="200006" cy="183275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 flipH="1">
            <a:off x="4051554" y="2536178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5 punte 25"/>
          <p:cNvSpPr/>
          <p:nvPr/>
        </p:nvSpPr>
        <p:spPr>
          <a:xfrm flipH="1">
            <a:off x="4294450" y="2531410"/>
            <a:ext cx="142876" cy="154699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Stella a 5 punte 26"/>
          <p:cNvSpPr/>
          <p:nvPr/>
        </p:nvSpPr>
        <p:spPr>
          <a:xfrm flipH="1">
            <a:off x="4518290" y="2521892"/>
            <a:ext cx="176206" cy="178507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7" name="Rettangolo 3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8" name="Immagine 37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9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ttangolo 33"/>
          <p:cNvSpPr/>
          <p:nvPr/>
        </p:nvSpPr>
        <p:spPr>
          <a:xfrm>
            <a:off x="7300930" y="2357434"/>
            <a:ext cx="1000134" cy="77152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FFFF"/>
                </a:solidFill>
                <a:latin typeface="Verdana"/>
                <a:cs typeface="Verdana"/>
              </a:rPr>
              <a:t>Elimina dai preferiti</a:t>
            </a:r>
            <a:endParaRPr lang="it-IT" sz="14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9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0" y="1142984"/>
            <a:ext cx="6858016" cy="571501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297032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</a:t>
            </a:r>
            <a:r>
              <a:rPr lang="it-IT" sz="2000" dirty="0" smtClean="0">
                <a:solidFill>
                  <a:srgbClr val="FFFFFF"/>
                </a:solidFill>
                <a:latin typeface="Verdana"/>
                <a:cs typeface="Verdana"/>
              </a:rPr>
              <a:t>profilo</a:t>
            </a:r>
            <a:endParaRPr lang="it-IT" sz="2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profilo &gt;&gt; preferiti</a:t>
            </a:r>
            <a:endParaRPr lang="it-IT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31651"/>
              </p:ext>
            </p:extLst>
          </p:nvPr>
        </p:nvGraphicFramePr>
        <p:xfrm>
          <a:off x="539552" y="1710029"/>
          <a:ext cx="8352932" cy="5031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2155"/>
                <a:gridCol w="1416157"/>
                <a:gridCol w="576064"/>
                <a:gridCol w="1128127"/>
                <a:gridCol w="960105"/>
                <a:gridCol w="1224136"/>
                <a:gridCol w="1080120"/>
                <a:gridCol w="576068"/>
              </a:tblGrid>
              <a:tr h="45071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cap="none" dirty="0" smtClean="0">
                          <a:latin typeface="Verdana"/>
                          <a:cs typeface="Verdana"/>
                        </a:rPr>
                        <a:t>video</a:t>
                      </a:r>
                      <a:endParaRPr lang="it-IT" sz="1200" cap="none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nome</a:t>
                      </a:r>
                      <a:endParaRPr lang="it-IT" sz="12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strumenti</a:t>
                      </a:r>
                      <a:r>
                        <a:rPr lang="it-IT" sz="1050" baseline="0" dirty="0" smtClean="0">
                          <a:latin typeface="Verdana"/>
                          <a:cs typeface="Verdana"/>
                        </a:rPr>
                        <a:t>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cosmetici utilizzati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4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difficoltà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50" dirty="0" smtClean="0">
                          <a:latin typeface="Verdana"/>
                          <a:cs typeface="Verdana"/>
                        </a:rPr>
                        <a:t>durata</a:t>
                      </a:r>
                      <a:endParaRPr lang="it-IT" sz="1050" dirty="0">
                        <a:latin typeface="Verdana"/>
                        <a:cs typeface="Verdana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64F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40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it-IT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  <a:tr h="11451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endParaRPr lang="it-IT" dirty="0">
                        <a:latin typeface="Verdana"/>
                        <a:cs typeface="Verdan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9581"/>
                    </a:solidFill>
                  </a:tcPr>
                </a:tc>
              </a:tr>
            </a:tbl>
          </a:graphicData>
        </a:graphic>
      </p:graphicFrame>
      <p:sp>
        <p:nvSpPr>
          <p:cNvPr id="3" name="Triangolo isoscele 2"/>
          <p:cNvSpPr/>
          <p:nvPr/>
        </p:nvSpPr>
        <p:spPr>
          <a:xfrm rot="16200000">
            <a:off x="338386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6200000">
            <a:off x="3743908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16200000">
            <a:off x="3519716" y="184483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5400000">
            <a:off x="828858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5400000">
            <a:off x="8648620" y="1839089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>
            <a:hlinkClick r:id="rId3" action="ppaction://hlinksldjump"/>
          </p:cNvPr>
          <p:cNvSpPr/>
          <p:nvPr/>
        </p:nvSpPr>
        <p:spPr>
          <a:xfrm rot="5400000">
            <a:off x="8512772" y="1841964"/>
            <a:ext cx="21602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37" name="Rettangolo 36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38" name="Immagine 37" descr="mymakeup2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9" name="Picture 2" descr="C:\Users\Luca\Desktop\findfrien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Luca\Desktop\informazioni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714873" y="2171704"/>
            <a:ext cx="186231" cy="455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95021" y="2173800"/>
            <a:ext cx="186231" cy="4557732"/>
          </a:xfrm>
          <a:prstGeom prst="rect">
            <a:avLst/>
          </a:prstGeom>
          <a:solidFill>
            <a:srgbClr val="9A404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54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ricerca avanzata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68917"/>
              </p:ext>
            </p:extLst>
          </p:nvPr>
        </p:nvGraphicFramePr>
        <p:xfrm>
          <a:off x="1" y="1957354"/>
          <a:ext cx="9143999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921"/>
                <a:gridCol w="2574539"/>
                <a:gridCol w="2574539"/>
              </a:tblGrid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Tutorial su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Make-up     utilizzo strumenti     utilizzo cosmetici</a:t>
                      </a:r>
                      <a:endParaRPr lang="it-IT" sz="1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Parte del viso interessata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Make</a:t>
                      </a:r>
                      <a:r>
                        <a:rPr lang="it-IT" sz="18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-up per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Giorno       </a:t>
                      </a:r>
                      <a:r>
                        <a:rPr lang="it-IT" sz="14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Notte</a:t>
                      </a:r>
                      <a:endParaRPr lang="it-IT" sz="1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Occasioni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vestito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Strumenti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Cosmetici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01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Annulla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2914944" y="1557306"/>
            <a:ext cx="278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AVANZATA</a:t>
            </a:r>
            <a:endParaRPr lang="it-IT" sz="2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4186236" y="2471732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5253068" y="2466964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7105740" y="2476484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arrotondato 28"/>
          <p:cNvSpPr/>
          <p:nvPr/>
        </p:nvSpPr>
        <p:spPr>
          <a:xfrm>
            <a:off x="4181468" y="3224228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arrotondato 29"/>
          <p:cNvSpPr/>
          <p:nvPr/>
        </p:nvSpPr>
        <p:spPr>
          <a:xfrm>
            <a:off x="5262588" y="3233748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4214791" y="397196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4210023" y="4352974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biondi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riangolo isoscele 34"/>
          <p:cNvSpPr/>
          <p:nvPr/>
        </p:nvSpPr>
        <p:spPr>
          <a:xfrm rot="10800000">
            <a:off x="7829570" y="401481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isoscele 35"/>
          <p:cNvSpPr/>
          <p:nvPr/>
        </p:nvSpPr>
        <p:spPr>
          <a:xfrm rot="10800000">
            <a:off x="7843862" y="4414858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/>
          <p:cNvSpPr/>
          <p:nvPr/>
        </p:nvSpPr>
        <p:spPr>
          <a:xfrm>
            <a:off x="4214791" y="515787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scura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riangolo isoscele 37"/>
          <p:cNvSpPr/>
          <p:nvPr/>
        </p:nvSpPr>
        <p:spPr>
          <a:xfrm rot="10800000">
            <a:off x="7828932" y="52150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4214791" y="475780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rosso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riangolo isoscele 39"/>
          <p:cNvSpPr/>
          <p:nvPr/>
        </p:nvSpPr>
        <p:spPr>
          <a:xfrm rot="10800000">
            <a:off x="7829570" y="480065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4214791" y="357190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feste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riangolo isoscele 44"/>
          <p:cNvSpPr/>
          <p:nvPr/>
        </p:nvSpPr>
        <p:spPr>
          <a:xfrm rot="10800000">
            <a:off x="7815284" y="3629046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4214791" y="554364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pennelli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214791" y="594371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rossetto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4214791" y="280035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occhi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Triangolo isoscele 51"/>
          <p:cNvSpPr/>
          <p:nvPr/>
        </p:nvSpPr>
        <p:spPr>
          <a:xfrm rot="10800000">
            <a:off x="7815284" y="287178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4214791" y="201451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Smokey </a:t>
            </a:r>
            <a:r>
              <a:rPr lang="it-IT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yes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0" y="1571612"/>
            <a:ext cx="9144000" cy="385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hlinkClick r:id="rId7" action="ppaction://hlinksldjump"/>
          </p:cNvPr>
          <p:cNvSpPr/>
          <p:nvPr/>
        </p:nvSpPr>
        <p:spPr>
          <a:xfrm>
            <a:off x="6693370" y="640621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cerca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Rettangolo 56"/>
          <p:cNvSpPr/>
          <p:nvPr/>
        </p:nvSpPr>
        <p:spPr>
          <a:xfrm>
            <a:off x="4212696" y="6381327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annulla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admin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login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1862572" y="3013502"/>
            <a:ext cx="5418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AREA UPLOADER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ccia a destra 21"/>
          <p:cNvSpPr/>
          <p:nvPr/>
        </p:nvSpPr>
        <p:spPr>
          <a:xfrm>
            <a:off x="6286512" y="4071942"/>
            <a:ext cx="857256" cy="357190"/>
          </a:xfrm>
          <a:prstGeom prst="rightArrow">
            <a:avLst/>
          </a:prstGeom>
          <a:solidFill>
            <a:srgbClr val="9A404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admin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admin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16"/>
          <p:cNvSpPr/>
          <p:nvPr/>
        </p:nvSpPr>
        <p:spPr>
          <a:xfrm>
            <a:off x="414298" y="2286016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carica tutorial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85736" y="485776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elimina tutorial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171916" y="2286016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tutorial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171916" y="485776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67442"/>
              </p:ext>
            </p:extLst>
          </p:nvPr>
        </p:nvGraphicFramePr>
        <p:xfrm>
          <a:off x="6861968" y="1542503"/>
          <a:ext cx="2267744" cy="5301209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1133872"/>
                <a:gridCol w="1133872"/>
              </a:tblGrid>
              <a:tr h="35450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it-IT" sz="1400" b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Ultimi</a:t>
                      </a:r>
                      <a:r>
                        <a:rPr lang="it-IT" sz="1400" b="0" baseline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tutorial</a:t>
                      </a:r>
                      <a:endParaRPr lang="it-IT" sz="1400" b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6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188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Smoky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Eyes realizzato per feste ed occasioni …</a:t>
                      </a:r>
                    </a:p>
                  </a:txBody>
                  <a:tcPr marL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939613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marL="108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95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Immagine 30" descr="clio.jpg">
            <a:hlinkClick r:id="" action="ppaction://noaction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48264" y="1988840"/>
            <a:ext cx="1028288" cy="928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ricerca avanzata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68917"/>
              </p:ext>
            </p:extLst>
          </p:nvPr>
        </p:nvGraphicFramePr>
        <p:xfrm>
          <a:off x="1" y="1957354"/>
          <a:ext cx="9143999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921"/>
                <a:gridCol w="2574539"/>
                <a:gridCol w="2574539"/>
              </a:tblGrid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Carica</a:t>
                      </a:r>
                      <a:r>
                        <a:rPr lang="it-IT" sz="18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video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Tutorial su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Make-up     utilizzo strumenti     utilizzo cosmetici</a:t>
                      </a:r>
                      <a:endParaRPr lang="it-IT" sz="1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Parte del viso interessata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Make</a:t>
                      </a:r>
                      <a:r>
                        <a:rPr lang="it-IT" sz="18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-up per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Giorno       </a:t>
                      </a:r>
                      <a:r>
                        <a:rPr lang="it-IT" sz="14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Notte</a:t>
                      </a:r>
                      <a:endParaRPr lang="it-IT" sz="1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Occasioni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occhi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Colore capelli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Carnagione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Strumenti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7005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Cosmetici</a:t>
                      </a: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t-IT" sz="20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01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it-IT" sz="18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Annulla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it-IT" sz="14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CasellaDiTesto 48"/>
          <p:cNvSpPr txBox="1"/>
          <p:nvPr/>
        </p:nvSpPr>
        <p:spPr>
          <a:xfrm>
            <a:off x="3573169" y="1557306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Carica tutorial</a:t>
            </a:r>
            <a:endParaRPr lang="it-IT" sz="2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4186236" y="2859672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5253068" y="2854904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7105740" y="2864424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arrotondato 28"/>
          <p:cNvSpPr/>
          <p:nvPr/>
        </p:nvSpPr>
        <p:spPr>
          <a:xfrm>
            <a:off x="4181468" y="3612168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arrotondato 29"/>
          <p:cNvSpPr/>
          <p:nvPr/>
        </p:nvSpPr>
        <p:spPr>
          <a:xfrm>
            <a:off x="5262588" y="3621688"/>
            <a:ext cx="214314" cy="214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4214791" y="435990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…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4210023" y="4754769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…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riangolo isoscele 34"/>
          <p:cNvSpPr/>
          <p:nvPr/>
        </p:nvSpPr>
        <p:spPr>
          <a:xfrm rot="10800000">
            <a:off x="7829570" y="4402750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isoscele 35"/>
          <p:cNvSpPr/>
          <p:nvPr/>
        </p:nvSpPr>
        <p:spPr>
          <a:xfrm rot="10800000">
            <a:off x="7843862" y="4802798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/>
          <p:cNvSpPr/>
          <p:nvPr/>
        </p:nvSpPr>
        <p:spPr>
          <a:xfrm>
            <a:off x="4214791" y="515787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…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riangolo isoscele 37"/>
          <p:cNvSpPr/>
          <p:nvPr/>
        </p:nvSpPr>
        <p:spPr>
          <a:xfrm rot="10800000">
            <a:off x="7828932" y="5215014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4214791" y="3959842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…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riangolo isoscele 44"/>
          <p:cNvSpPr/>
          <p:nvPr/>
        </p:nvSpPr>
        <p:spPr>
          <a:xfrm rot="10800000">
            <a:off x="7815284" y="4016986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4214791" y="5543646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214791" y="5943710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4214791" y="3202145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…</a:t>
            </a:r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Triangolo isoscele 51"/>
          <p:cNvSpPr/>
          <p:nvPr/>
        </p:nvSpPr>
        <p:spPr>
          <a:xfrm rot="10800000">
            <a:off x="7815284" y="3259722"/>
            <a:ext cx="288034" cy="144016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4214791" y="2416305"/>
            <a:ext cx="396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0" y="1571612"/>
            <a:ext cx="9144000" cy="385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hlinkClick r:id="rId7" action="ppaction://hlinksldjump"/>
          </p:cNvPr>
          <p:cNvSpPr/>
          <p:nvPr/>
        </p:nvSpPr>
        <p:spPr>
          <a:xfrm>
            <a:off x="6693370" y="6406215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carica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Rettangolo 56"/>
          <p:cNvSpPr/>
          <p:nvPr/>
        </p:nvSpPr>
        <p:spPr>
          <a:xfrm>
            <a:off x="4212696" y="6381327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annulla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4214791" y="1996760"/>
            <a:ext cx="198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ttangolo 43">
            <a:hlinkClick r:id="rId7" action="ppaction://hlinksldjump"/>
          </p:cNvPr>
          <p:cNvSpPr/>
          <p:nvPr/>
        </p:nvSpPr>
        <p:spPr>
          <a:xfrm>
            <a:off x="6685267" y="1951883"/>
            <a:ext cx="1481421" cy="361677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sfoglia</a:t>
            </a:r>
            <a:endParaRPr lang="it-IT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69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80" name="Fumetto 2 79"/>
          <p:cNvSpPr/>
          <p:nvPr/>
        </p:nvSpPr>
        <p:spPr>
          <a:xfrm>
            <a:off x="4673148" y="828081"/>
            <a:ext cx="1445875" cy="890629"/>
          </a:xfrm>
          <a:prstGeom prst="wedgeRoundRectCallout">
            <a:avLst>
              <a:gd name="adj1" fmla="val -46592"/>
              <a:gd name="adj2" fmla="val 65565"/>
              <a:gd name="adj3" fmla="val 16667"/>
            </a:avLst>
          </a:prstGeom>
          <a:solidFill>
            <a:srgbClr val="CF95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notte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006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0" name="Rettangolo 18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5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71" name="Rettangolo 70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6" name="Immagine 75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77" name="Luna 76"/>
          <p:cNvSpPr/>
          <p:nvPr/>
        </p:nvSpPr>
        <p:spPr>
          <a:xfrm>
            <a:off x="4777351" y="5999944"/>
            <a:ext cx="720080" cy="576064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3" name="Ovale 82"/>
          <p:cNvSpPr/>
          <p:nvPr/>
        </p:nvSpPr>
        <p:spPr>
          <a:xfrm>
            <a:off x="5433393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Per 83"/>
          <p:cNvSpPr/>
          <p:nvPr/>
        </p:nvSpPr>
        <p:spPr>
          <a:xfrm>
            <a:off x="5468115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2" name="Immagine 9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3" name="Rettangolo 92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4" name="Immagine 93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5" name="Immagine 94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648072" cy="576064"/>
          </a:xfrm>
          <a:prstGeom prst="rect">
            <a:avLst/>
          </a:prstGeom>
        </p:spPr>
      </p:pic>
      <p:pic>
        <p:nvPicPr>
          <p:cNvPr id="96" name="Immagine 95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801248"/>
            <a:ext cx="761504" cy="576064"/>
          </a:xfrm>
          <a:prstGeom prst="rect">
            <a:avLst/>
          </a:prstGeom>
        </p:spPr>
      </p:pic>
      <p:pic>
        <p:nvPicPr>
          <p:cNvPr id="74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4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1" name="Rettangolo 19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3" name="Rettangolo 192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>
            <a:hlinkClick r:id="rId5" action="ppaction://hlinksldjump"/>
          </p:cNvPr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72" name="Rettangolo 71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7" name="Immagine 76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78" name="Luna 77"/>
          <p:cNvSpPr/>
          <p:nvPr/>
        </p:nvSpPr>
        <p:spPr>
          <a:xfrm>
            <a:off x="4777351" y="5999944"/>
            <a:ext cx="720080" cy="576064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9" name="Immagine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sp>
        <p:nvSpPr>
          <p:cNvPr id="84" name="Ovale 83"/>
          <p:cNvSpPr/>
          <p:nvPr/>
        </p:nvSpPr>
        <p:spPr>
          <a:xfrm>
            <a:off x="5433393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Per 84"/>
          <p:cNvSpPr/>
          <p:nvPr/>
        </p:nvSpPr>
        <p:spPr>
          <a:xfrm>
            <a:off x="5468115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Per 86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3" name="Immagine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4" name="Rettangolo 93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5" name="Immagine 94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96" name="Immagine 95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97" name="Immagine 96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0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Home &gt;&gt; make-up</a:t>
            </a:r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4" action="ppaction://hlinksldjump"/>
          </p:cNvPr>
          <p:cNvSpPr/>
          <p:nvPr/>
        </p:nvSpPr>
        <p:spPr>
          <a:xfrm>
            <a:off x="3953148" y="181027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2" name="Triangolo isoscele 111"/>
          <p:cNvSpPr/>
          <p:nvPr/>
        </p:nvSpPr>
        <p:spPr>
          <a:xfrm rot="16200000">
            <a:off x="3523429" y="1925022"/>
            <a:ext cx="261027" cy="375549"/>
          </a:xfrm>
          <a:prstGeom prst="triangle">
            <a:avLst/>
          </a:prstGeom>
          <a:solidFill>
            <a:srgbClr val="E5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1" name="Triangolo isoscele 180"/>
          <p:cNvSpPr/>
          <p:nvPr/>
        </p:nvSpPr>
        <p:spPr>
          <a:xfrm rot="5400000">
            <a:off x="8792868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85" name="Triangolo isoscele 184"/>
          <p:cNvSpPr/>
          <p:nvPr/>
        </p:nvSpPr>
        <p:spPr>
          <a:xfrm rot="16200000">
            <a:off x="3509977" y="193157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9147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5" name="Rettangolo 194"/>
          <p:cNvSpPr/>
          <p:nvPr/>
        </p:nvSpPr>
        <p:spPr>
          <a:xfrm>
            <a:off x="590098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6" name="Rettangolo 195"/>
          <p:cNvSpPr/>
          <p:nvPr/>
        </p:nvSpPr>
        <p:spPr>
          <a:xfrm>
            <a:off x="6902780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7" name="Rettangolo 196"/>
          <p:cNvSpPr/>
          <p:nvPr/>
        </p:nvSpPr>
        <p:spPr>
          <a:xfrm>
            <a:off x="7888996" y="180566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>
            <a:hlinkClick r:id="rId4" action="ppaction://hlinksldjump"/>
          </p:cNvPr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0" name="Triangolo isoscele 199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97665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6" name="Triangolo isoscele 205"/>
          <p:cNvSpPr/>
          <p:nvPr/>
        </p:nvSpPr>
        <p:spPr>
          <a:xfrm rot="5400000">
            <a:off x="8816379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7" name="Triangolo isoscele 206"/>
          <p:cNvSpPr/>
          <p:nvPr/>
        </p:nvSpPr>
        <p:spPr>
          <a:xfrm rot="16200000">
            <a:off x="3533488" y="3803787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938283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92449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0" name="Rettangolo 209"/>
          <p:cNvSpPr/>
          <p:nvPr/>
        </p:nvSpPr>
        <p:spPr>
          <a:xfrm>
            <a:off x="6926291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1" name="Rettangolo 210"/>
          <p:cNvSpPr/>
          <p:nvPr/>
        </p:nvSpPr>
        <p:spPr>
          <a:xfrm>
            <a:off x="7912507" y="367787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>
            <a:hlinkClick r:id="rId5" action="ppaction://hlinksldjump"/>
          </p:cNvPr>
          <p:cNvSpPr/>
          <p:nvPr/>
        </p:nvSpPr>
        <p:spPr>
          <a:xfrm>
            <a:off x="398667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3" name="Triangolo isoscele 212"/>
          <p:cNvSpPr/>
          <p:nvPr/>
        </p:nvSpPr>
        <p:spPr>
          <a:xfrm rot="5400000">
            <a:off x="8826397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4" name="Triangolo isoscele 213"/>
          <p:cNvSpPr/>
          <p:nvPr/>
        </p:nvSpPr>
        <p:spPr>
          <a:xfrm rot="16200000">
            <a:off x="3543506" y="4722628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94830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93451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7" name="Rettangolo 216"/>
          <p:cNvSpPr/>
          <p:nvPr/>
        </p:nvSpPr>
        <p:spPr>
          <a:xfrm>
            <a:off x="6936309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8" name="Rettangolo 217"/>
          <p:cNvSpPr/>
          <p:nvPr/>
        </p:nvSpPr>
        <p:spPr>
          <a:xfrm>
            <a:off x="7922525" y="459671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9539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40397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6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54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94946"/>
            <a:ext cx="723558" cy="616785"/>
          </a:xfrm>
          <a:prstGeom prst="rect">
            <a:avLst/>
          </a:prstGeom>
        </p:spPr>
      </p:pic>
      <p:pic>
        <p:nvPicPr>
          <p:cNvPr id="67" name="Immagine 6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9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17" y="3690891"/>
            <a:ext cx="738738" cy="613706"/>
          </a:xfrm>
          <a:prstGeom prst="rect">
            <a:avLst/>
          </a:prstGeom>
        </p:spPr>
      </p:pic>
      <p:sp>
        <p:nvSpPr>
          <p:cNvPr id="118" name="Rettangolo 117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9" name="Rettangolo 118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0" name="Rettangolo 119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1" name="Rettangolo 120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2" name="Rettangolo 121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123" name="Immagine 122" descr="corsi_trucc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124" name="Luna 123"/>
          <p:cNvSpPr/>
          <p:nvPr/>
        </p:nvSpPr>
        <p:spPr>
          <a:xfrm>
            <a:off x="4777351" y="5999944"/>
            <a:ext cx="720080" cy="576064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126" name="Immagine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5877272"/>
            <a:ext cx="864097" cy="720080"/>
          </a:xfrm>
          <a:prstGeom prst="rect">
            <a:avLst/>
          </a:prstGeom>
          <a:ln>
            <a:noFill/>
          </a:ln>
        </p:spPr>
      </p:pic>
      <p:pic>
        <p:nvPicPr>
          <p:cNvPr id="127" name="Immagine 12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60" y="5927936"/>
            <a:ext cx="850308" cy="720080"/>
          </a:xfrm>
          <a:prstGeom prst="rect">
            <a:avLst/>
          </a:prstGeom>
          <a:ln>
            <a:noFill/>
          </a:ln>
        </p:spPr>
      </p:pic>
      <p:sp>
        <p:nvSpPr>
          <p:cNvPr id="131" name="Ovale 130"/>
          <p:cNvSpPr/>
          <p:nvPr/>
        </p:nvSpPr>
        <p:spPr>
          <a:xfrm>
            <a:off x="5433393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Per 131"/>
          <p:cNvSpPr/>
          <p:nvPr/>
        </p:nvSpPr>
        <p:spPr>
          <a:xfrm>
            <a:off x="5468115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/>
          <p:cNvSpPr/>
          <p:nvPr/>
        </p:nvSpPr>
        <p:spPr>
          <a:xfrm>
            <a:off x="6585521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Per 133"/>
          <p:cNvSpPr/>
          <p:nvPr/>
        </p:nvSpPr>
        <p:spPr>
          <a:xfrm>
            <a:off x="6620243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/>
          <p:cNvSpPr/>
          <p:nvPr/>
        </p:nvSpPr>
        <p:spPr>
          <a:xfrm>
            <a:off x="7737649" y="5741232"/>
            <a:ext cx="288032" cy="288032"/>
          </a:xfrm>
          <a:prstGeom prst="ellipse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Per 135"/>
          <p:cNvSpPr/>
          <p:nvPr/>
        </p:nvSpPr>
        <p:spPr>
          <a:xfrm>
            <a:off x="7772371" y="5765272"/>
            <a:ext cx="216024" cy="21602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Rettangolo 13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41" name="Immagine 1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142" name="Rettangolo 14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43" name="Immagine 142" descr="mymakeup2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144" name="Immagine 143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146" name="Immagine 145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80" name="Picture 2" descr="C:\Users\Luca\Desktop\findfriend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3182</TotalTime>
  <Words>2095</Words>
  <Application>Microsoft Macintosh PowerPoint</Application>
  <PresentationFormat>Presentazione su schermo (4:3)</PresentationFormat>
  <Paragraphs>859</Paragraphs>
  <Slides>59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Vittoriano</dc:creator>
  <cp:lastModifiedBy>Luca Finocchio</cp:lastModifiedBy>
  <cp:revision>338</cp:revision>
  <dcterms:created xsi:type="dcterms:W3CDTF">2011-12-15T14:45:34Z</dcterms:created>
  <dcterms:modified xsi:type="dcterms:W3CDTF">2012-01-31T07:14:16Z</dcterms:modified>
</cp:coreProperties>
</file>