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8" r:id="rId2"/>
    <p:sldId id="263" r:id="rId3"/>
    <p:sldId id="324" r:id="rId4"/>
    <p:sldId id="323" r:id="rId5"/>
    <p:sldId id="327" r:id="rId6"/>
    <p:sldId id="325" r:id="rId7"/>
    <p:sldId id="329" r:id="rId8"/>
    <p:sldId id="331" r:id="rId9"/>
    <p:sldId id="330" r:id="rId10"/>
    <p:sldId id="332" r:id="rId11"/>
    <p:sldId id="333" r:id="rId12"/>
    <p:sldId id="334" r:id="rId13"/>
    <p:sldId id="336" r:id="rId14"/>
    <p:sldId id="337" r:id="rId15"/>
    <p:sldId id="338" r:id="rId16"/>
    <p:sldId id="339" r:id="rId17"/>
    <p:sldId id="341" r:id="rId18"/>
    <p:sldId id="340" r:id="rId19"/>
    <p:sldId id="342" r:id="rId20"/>
    <p:sldId id="343" r:id="rId21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9581"/>
    <a:srgbClr val="9A4042"/>
    <a:srgbClr val="BF864F"/>
    <a:srgbClr val="AA584D"/>
    <a:srgbClr val="634237"/>
    <a:srgbClr val="EAABAC"/>
    <a:srgbClr val="E5D1D1"/>
    <a:srgbClr val="2C2116"/>
    <a:srgbClr val="64584D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882" autoAdjust="0"/>
    <p:restoredTop sz="94640" autoAdjust="0"/>
  </p:normalViewPr>
  <p:slideViewPr>
    <p:cSldViewPr snapToObjects="1">
      <p:cViewPr varScale="1">
        <p:scale>
          <a:sx n="69" d="100"/>
          <a:sy n="69" d="100"/>
        </p:scale>
        <p:origin x="-14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6085125" cy="4608512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86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07/06/2012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slide" Target="slide2.xml"/><Relationship Id="rId22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slide" Target="slide4.xml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2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slide" Target="slide2.xml"/><Relationship Id="rId22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slide" Target="slide4.xml"/><Relationship Id="rId21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2.png"/><Relationship Id="rId3" Type="http://schemas.openxmlformats.org/officeDocument/2006/relationships/slide" Target="slide4.xml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23" Type="http://schemas.openxmlformats.org/officeDocument/2006/relationships/image" Target="../media/image21.jpeg"/><Relationship Id="rId10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slide" Target="slide2.xml"/><Relationship Id="rId22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10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slide" Target="slide2.xml"/><Relationship Id="rId22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.png"/><Relationship Id="rId18" Type="http://schemas.openxmlformats.org/officeDocument/2006/relationships/image" Target="../media/image3.png"/><Relationship Id="rId3" Type="http://schemas.openxmlformats.org/officeDocument/2006/relationships/slide" Target="slide4.xml"/><Relationship Id="rId21" Type="http://schemas.openxmlformats.org/officeDocument/2006/relationships/image" Target="../media/image17.png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17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slide" Target="slide7.xml"/><Relationship Id="rId15" Type="http://schemas.openxmlformats.org/officeDocument/2006/relationships/image" Target="../media/image2.png"/><Relationship Id="rId23" Type="http://schemas.openxmlformats.org/officeDocument/2006/relationships/image" Target="../media/image21.jpeg"/><Relationship Id="rId10" Type="http://schemas.openxmlformats.org/officeDocument/2006/relationships/image" Target="../media/image11.png"/><Relationship Id="rId19" Type="http://schemas.openxmlformats.org/officeDocument/2006/relationships/image" Target="../media/image4.png"/><Relationship Id="rId4" Type="http://schemas.openxmlformats.org/officeDocument/2006/relationships/image" Target="../media/image6.jpeg"/><Relationship Id="rId9" Type="http://schemas.openxmlformats.org/officeDocument/2006/relationships/image" Target="../media/image10.png"/><Relationship Id="rId14" Type="http://schemas.openxmlformats.org/officeDocument/2006/relationships/slide" Target="slide2.xml"/><Relationship Id="rId22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slide" Target="slide2.xml"/><Relationship Id="rId18" Type="http://schemas.openxmlformats.org/officeDocument/2006/relationships/image" Target="../media/image4.png"/><Relationship Id="rId3" Type="http://schemas.openxmlformats.org/officeDocument/2006/relationships/slide" Target="slide4.xml"/><Relationship Id="rId21" Type="http://schemas.openxmlformats.org/officeDocument/2006/relationships/image" Target="../media/image18.png"/><Relationship Id="rId7" Type="http://schemas.openxmlformats.org/officeDocument/2006/relationships/image" Target="../media/image9.png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image" Target="../media/image5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slide" Target="slide7.xml"/><Relationship Id="rId15" Type="http://schemas.openxmlformats.org/officeDocument/2006/relationships/image" Target="../media/image14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2.png"/><Relationship Id="rId2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20.png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7.png"/><Relationship Id="rId3" Type="http://schemas.openxmlformats.org/officeDocument/2006/relationships/slide" Target="slide4.xml"/><Relationship Id="rId21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1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slide" Target="slide4.xml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3.png"/><Relationship Id="rId18" Type="http://schemas.openxmlformats.org/officeDocument/2006/relationships/image" Target="../media/image12.png"/><Relationship Id="rId3" Type="http://schemas.openxmlformats.org/officeDocument/2006/relationships/slide" Target="slide4.xml"/><Relationship Id="rId21" Type="http://schemas.openxmlformats.org/officeDocument/2006/relationships/image" Target="../media/image19.png"/><Relationship Id="rId7" Type="http://schemas.openxmlformats.org/officeDocument/2006/relationships/image" Target="../media/image9.png"/><Relationship Id="rId12" Type="http://schemas.openxmlformats.org/officeDocument/2006/relationships/image" Target="../media/image2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slide" Target="slide2.xml"/><Relationship Id="rId5" Type="http://schemas.openxmlformats.org/officeDocument/2006/relationships/slide" Target="slide7.xml"/><Relationship Id="rId15" Type="http://schemas.openxmlformats.org/officeDocument/2006/relationships/image" Target="../media/image16.png"/><Relationship Id="rId10" Type="http://schemas.openxmlformats.org/officeDocument/2006/relationships/image" Target="../media/image1.png"/><Relationship Id="rId19" Type="http://schemas.openxmlformats.org/officeDocument/2006/relationships/image" Target="../media/image14.png"/><Relationship Id="rId4" Type="http://schemas.openxmlformats.org/officeDocument/2006/relationships/image" Target="../media/image6.jpeg"/><Relationship Id="rId9" Type="http://schemas.openxmlformats.org/officeDocument/2006/relationships/image" Target="../media/image13.jpeg"/><Relationship Id="rId14" Type="http://schemas.openxmlformats.org/officeDocument/2006/relationships/image" Target="../media/image4.png"/><Relationship Id="rId22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1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rgbClr val="9A404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ttangolo 65">
            <a:hlinkClick r:id="rId5" action="ppaction://hlinksldjump"/>
          </p:cNvPr>
          <p:cNvSpPr/>
          <p:nvPr/>
        </p:nvSpPr>
        <p:spPr>
          <a:xfrm>
            <a:off x="8883900" y="2729571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rgbClr val="9A404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6" name="Rettangolo 65">
            <a:hlinkClick r:id="rId5" action="ppaction://hlinksldjump"/>
          </p:cNvPr>
          <p:cNvSpPr/>
          <p:nvPr/>
        </p:nvSpPr>
        <p:spPr>
          <a:xfrm>
            <a:off x="8883900" y="2729571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68" name="Rettangolo 67">
            <a:hlinkClick r:id="rId5" action="ppaction://hlinksldjump"/>
          </p:cNvPr>
          <p:cNvSpPr/>
          <p:nvPr/>
        </p:nvSpPr>
        <p:spPr>
          <a:xfrm>
            <a:off x="3461556" y="2749239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82" name="Immagine 8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1136" y="2780928"/>
            <a:ext cx="708008" cy="552066"/>
          </a:xfrm>
          <a:prstGeom prst="rect">
            <a:avLst/>
          </a:prstGeom>
        </p:spPr>
      </p:pic>
      <p:pic>
        <p:nvPicPr>
          <p:cNvPr id="83" name="Immagine 82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516" y="2780928"/>
            <a:ext cx="648072" cy="576064"/>
          </a:xfrm>
          <a:prstGeom prst="rect">
            <a:avLst/>
          </a:prstGeom>
        </p:spPr>
      </p:pic>
      <p:pic>
        <p:nvPicPr>
          <p:cNvPr id="84" name="Immagine 83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3892" y="2801248"/>
            <a:ext cx="761504" cy="576064"/>
          </a:xfrm>
          <a:prstGeom prst="rect">
            <a:avLst/>
          </a:prstGeom>
        </p:spPr>
      </p:pic>
      <p:pic>
        <p:nvPicPr>
          <p:cNvPr id="85" name="Immagine 84" descr="casa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86" name="Immagine 85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67">
            <a:hlinkClick r:id="rId5" action="ppaction://hlinksldjump"/>
          </p:cNvPr>
          <p:cNvSpPr/>
          <p:nvPr/>
        </p:nvSpPr>
        <p:spPr>
          <a:xfrm>
            <a:off x="3461556" y="2749239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4237" y="2780928"/>
            <a:ext cx="893746" cy="527984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4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rgbClr val="9A404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2" name="Triangolo isoscele 61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rgbClr val="9A404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2" name="Immagine 81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11136" y="2780928"/>
            <a:ext cx="708008" cy="552066"/>
          </a:xfrm>
          <a:prstGeom prst="rect">
            <a:avLst/>
          </a:prstGeom>
        </p:spPr>
      </p:pic>
      <p:pic>
        <p:nvPicPr>
          <p:cNvPr id="83" name="Immagine 82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3516" y="2780928"/>
            <a:ext cx="648072" cy="576064"/>
          </a:xfrm>
          <a:prstGeom prst="rect">
            <a:avLst/>
          </a:prstGeom>
        </p:spPr>
      </p:pic>
      <p:pic>
        <p:nvPicPr>
          <p:cNvPr id="84" name="Immagine 83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63892" y="2801248"/>
            <a:ext cx="761504" cy="576064"/>
          </a:xfrm>
          <a:prstGeom prst="rect">
            <a:avLst/>
          </a:prstGeom>
        </p:spPr>
      </p:pic>
      <p:pic>
        <p:nvPicPr>
          <p:cNvPr id="85" name="Immagine 84" descr="casa.png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3728" y="2780928"/>
            <a:ext cx="627752" cy="596384"/>
          </a:xfrm>
          <a:prstGeom prst="rect">
            <a:avLst/>
          </a:prstGeom>
        </p:spPr>
      </p:pic>
      <p:pic>
        <p:nvPicPr>
          <p:cNvPr id="86" name="Immagine 85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016256" y="2739400"/>
            <a:ext cx="648072" cy="648072"/>
          </a:xfrm>
          <a:prstGeom prst="rect">
            <a:avLst/>
          </a:prstGeom>
        </p:spPr>
      </p:pic>
      <p:sp>
        <p:nvSpPr>
          <p:cNvPr id="64" name="Triangolo isoscele 63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65" name="Triangolo isoscele 64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54237" y="2780928"/>
            <a:ext cx="893746" cy="527984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sp>
        <p:nvSpPr>
          <p:cNvPr id="57" name="Triangolo isoscele 56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5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734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79462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5646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71682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500799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429250"/>
            <a:ext cx="5724128" cy="231997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84471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846413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84641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76355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765254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76525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765254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765254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790070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857174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868883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853119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6" name="Rettangolo 65">
            <a:hlinkClick r:id="rId5" action="ppaction://hlinksldjump"/>
          </p:cNvPr>
          <p:cNvSpPr/>
          <p:nvPr/>
        </p:nvSpPr>
        <p:spPr>
          <a:xfrm>
            <a:off x="8883900" y="2729571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8" name="Immagine 67" descr="scrool2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29744" y="3393650"/>
            <a:ext cx="5714256" cy="1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6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 dirty="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734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79462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5646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71682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500799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429250"/>
            <a:ext cx="5724128" cy="231997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844711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846413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84641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763552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765254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76525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1" name="Immagine 22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9593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222" name="Immagine 2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765254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765254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790070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32040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57101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48264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884368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857174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868883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853119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6" name="Rettangolo 65">
            <a:hlinkClick r:id="rId5" action="ppaction://hlinksldjump"/>
          </p:cNvPr>
          <p:cNvSpPr/>
          <p:nvPr/>
        </p:nvSpPr>
        <p:spPr>
          <a:xfrm>
            <a:off x="8883900" y="2729571"/>
            <a:ext cx="2601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8" name="Immagine 67" descr="scrool2.jp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29744" y="3393650"/>
            <a:ext cx="5714256" cy="171045"/>
          </a:xfrm>
          <a:prstGeom prst="rect">
            <a:avLst/>
          </a:prstGeom>
        </p:spPr>
      </p:pic>
      <p:sp>
        <p:nvSpPr>
          <p:cNvPr id="62" name="CasellaDiTesto 61"/>
          <p:cNvSpPr txBox="1"/>
          <p:nvPr/>
        </p:nvSpPr>
        <p:spPr>
          <a:xfrm>
            <a:off x="7632616" y="2437165"/>
            <a:ext cx="14917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300" b="1" u="sng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</a:t>
            </a:r>
            <a:r>
              <a:rPr lang="it-IT" sz="1300" b="1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...  </a:t>
            </a:r>
            <a:r>
              <a:rPr lang="it-IT" sz="1300" b="1" u="sng" dirty="0" smtClean="0">
                <a:solidFill>
                  <a:srgbClr val="9A4042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5</a:t>
            </a:r>
            <a:endParaRPr lang="it-IT" sz="1300" b="1" u="sng" dirty="0">
              <a:solidFill>
                <a:srgbClr val="9A4042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9" name="Triangolo isoscele 198"/>
          <p:cNvSpPr/>
          <p:nvPr/>
        </p:nvSpPr>
        <p:spPr>
          <a:xfrm rot="5400000">
            <a:off x="8814518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58672" y="2780928"/>
            <a:ext cx="708008" cy="552066"/>
          </a:xfrm>
          <a:prstGeom prst="rect">
            <a:avLst/>
          </a:prstGeom>
        </p:spPr>
      </p:pic>
      <p:pic>
        <p:nvPicPr>
          <p:cNvPr id="65" name="Immagine 64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83733" y="2780928"/>
            <a:ext cx="893746" cy="527984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3" action="ppaction://hlinksldjump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" name="Immagine 1" descr="img_offro_lavoro_2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74896" y="2760608"/>
            <a:ext cx="648072" cy="576064"/>
          </a:xfrm>
          <a:prstGeom prst="rect">
            <a:avLst/>
          </a:prstGeom>
        </p:spPr>
      </p:pic>
      <p:pic>
        <p:nvPicPr>
          <p:cNvPr id="4" name="Immagine 3" descr="img_eventi_feste_1.png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1000" y="2780928"/>
            <a:ext cx="761504" cy="576064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1" name="Triangolo isoscele 60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2" name="Immagine 61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39224" y="27394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6389572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974798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936422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922638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924430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910646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4964775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5926399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6912615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4974793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5936417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6922633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6428736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5427948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5514528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51208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4784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37170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4052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32211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13533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61" name="Immagine 60" descr="casa.png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948076" y="2780928"/>
            <a:ext cx="627752" cy="596384"/>
          </a:xfrm>
          <a:prstGeom prst="rect">
            <a:avLst/>
          </a:prstGeom>
        </p:spPr>
      </p:pic>
      <p:sp>
        <p:nvSpPr>
          <p:cNvPr id="63" name="Triangolo isoscele 62"/>
          <p:cNvSpPr/>
          <p:nvPr/>
        </p:nvSpPr>
        <p:spPr>
          <a:xfrm rot="16200000">
            <a:off x="3531627" y="2861369"/>
            <a:ext cx="261027" cy="375549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66" name="Immagine 6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95617" y="2780928"/>
            <a:ext cx="893746" cy="527984"/>
          </a:xfrm>
          <a:prstGeom prst="rect">
            <a:avLst/>
          </a:prstGeom>
        </p:spPr>
      </p:pic>
      <p:pic>
        <p:nvPicPr>
          <p:cNvPr id="67" name="Immagine 66" descr="img_offro_lavoro_2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986780" y="2760608"/>
            <a:ext cx="648072" cy="576064"/>
          </a:xfrm>
          <a:prstGeom prst="rect">
            <a:avLst/>
          </a:prstGeom>
        </p:spPr>
      </p:pic>
      <p:pic>
        <p:nvPicPr>
          <p:cNvPr id="68" name="Immagine 67" descr="img_eventi_feste_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22884" y="2780928"/>
            <a:ext cx="761504" cy="576064"/>
          </a:xfrm>
          <a:prstGeom prst="rect">
            <a:avLst/>
          </a:prstGeom>
        </p:spPr>
      </p:pic>
      <p:pic>
        <p:nvPicPr>
          <p:cNvPr id="69" name="Immagine 68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951108" y="27394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2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50182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547106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508730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494946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496738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482954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53421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49584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48205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54423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50586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49207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555740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540204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3641532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065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422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614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3496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65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2977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2" name="Triangolo isoscele 81"/>
          <p:cNvSpPr/>
          <p:nvPr/>
        </p:nvSpPr>
        <p:spPr>
          <a:xfrm rot="5400000">
            <a:off x="8826343" y="2932067"/>
            <a:ext cx="261027" cy="243990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cxnSp>
        <p:nvCxnSpPr>
          <p:cNvPr id="84" name="Connettore 1 83"/>
          <p:cNvCxnSpPr/>
          <p:nvPr/>
        </p:nvCxnSpPr>
        <p:spPr>
          <a:xfrm rot="5400000">
            <a:off x="8034414" y="3049379"/>
            <a:ext cx="706175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Immagine 84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3496" y="2752716"/>
            <a:ext cx="700088" cy="544600"/>
          </a:xfrm>
          <a:prstGeom prst="rect">
            <a:avLst/>
          </a:prstGeom>
          <a:ln>
            <a:noFill/>
          </a:ln>
        </p:spPr>
      </p:pic>
      <p:pic>
        <p:nvPicPr>
          <p:cNvPr id="86" name="Immagine 85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89600" y="2780928"/>
            <a:ext cx="708008" cy="552066"/>
          </a:xfrm>
          <a:prstGeom prst="rect">
            <a:avLst/>
          </a:prstGeom>
        </p:spPr>
      </p:pic>
      <p:pic>
        <p:nvPicPr>
          <p:cNvPr id="87" name="Immagine 86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14661" y="2780928"/>
            <a:ext cx="893746" cy="527984"/>
          </a:xfrm>
          <a:prstGeom prst="rect">
            <a:avLst/>
          </a:prstGeom>
        </p:spPr>
      </p:pic>
      <p:pic>
        <p:nvPicPr>
          <p:cNvPr id="88" name="Immagine 87" descr="img_offro_lavoro_2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05824" y="2760608"/>
            <a:ext cx="648072" cy="576064"/>
          </a:xfrm>
          <a:prstGeom prst="rect">
            <a:avLst/>
          </a:prstGeom>
        </p:spPr>
      </p:pic>
      <p:pic>
        <p:nvPicPr>
          <p:cNvPr id="89" name="Immagine 88" descr="img_eventi_feste_1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441928" y="2780928"/>
            <a:ext cx="76150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50182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547106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508730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494946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496738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482954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53421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49584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48205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54423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50586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49207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555740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540204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3641532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065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422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614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3496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65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2977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rot="16200000">
            <a:off x="8482219" y="2927147"/>
            <a:ext cx="261027" cy="243990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82" name="Triangolo isoscele 81"/>
          <p:cNvSpPr/>
          <p:nvPr/>
        </p:nvSpPr>
        <p:spPr>
          <a:xfrm rot="5400000">
            <a:off x="8826343" y="2932067"/>
            <a:ext cx="261027" cy="243990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cxnSp>
        <p:nvCxnSpPr>
          <p:cNvPr id="84" name="Connettore 1 83"/>
          <p:cNvCxnSpPr/>
          <p:nvPr/>
        </p:nvCxnSpPr>
        <p:spPr>
          <a:xfrm rot="5400000">
            <a:off x="8034414" y="3049379"/>
            <a:ext cx="706175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6" name="Immagine 85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30980" y="2780928"/>
            <a:ext cx="708008" cy="552066"/>
          </a:xfrm>
          <a:prstGeom prst="rect">
            <a:avLst/>
          </a:prstGeom>
        </p:spPr>
      </p:pic>
      <p:pic>
        <p:nvPicPr>
          <p:cNvPr id="87" name="Immagine 86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56041" y="2780928"/>
            <a:ext cx="893746" cy="527984"/>
          </a:xfrm>
          <a:prstGeom prst="rect">
            <a:avLst/>
          </a:prstGeom>
        </p:spPr>
      </p:pic>
      <p:pic>
        <p:nvPicPr>
          <p:cNvPr id="88" name="Immagine 87" descr="img_offro_lavoro_2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47204" y="2760608"/>
            <a:ext cx="648072" cy="576064"/>
          </a:xfrm>
          <a:prstGeom prst="rect">
            <a:avLst/>
          </a:prstGeom>
        </p:spPr>
      </p:pic>
      <p:pic>
        <p:nvPicPr>
          <p:cNvPr id="89" name="Immagine 88" descr="img_eventi_feste_1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83308" y="2780928"/>
            <a:ext cx="761504" cy="576064"/>
          </a:xfrm>
          <a:prstGeom prst="rect">
            <a:avLst/>
          </a:prstGeom>
        </p:spPr>
      </p:pic>
      <p:pic>
        <p:nvPicPr>
          <p:cNvPr id="63" name="Immagine 62" descr="disegno_scuola_primaria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11532" y="2739400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Immagine 27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2616" y="1273396"/>
            <a:ext cx="5328591" cy="5256584"/>
          </a:xfrm>
          <a:prstGeom prst="rect">
            <a:avLst/>
          </a:prstGeom>
        </p:spPr>
      </p:pic>
      <p:sp>
        <p:nvSpPr>
          <p:cNvPr id="7" name="Rettangolo 6"/>
          <p:cNvSpPr/>
          <p:nvPr/>
        </p:nvSpPr>
        <p:spPr>
          <a:xfrm>
            <a:off x="3419872" y="5639350"/>
            <a:ext cx="5724128" cy="1196752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hlinkClick r:id="rId3" action="ppaction://hlinksldjump"/>
          </p:cNvPr>
          <p:cNvSpPr/>
          <p:nvPr/>
        </p:nvSpPr>
        <p:spPr>
          <a:xfrm>
            <a:off x="4562057" y="0"/>
            <a:ext cx="2286016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65308" y="0"/>
            <a:ext cx="2267744" cy="1142984"/>
          </a:xfrm>
          <a:prstGeom prst="rect">
            <a:avLst/>
          </a:prstGeom>
          <a:solidFill>
            <a:srgbClr val="9A4042"/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profilo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3" name="Rettangolo 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it-IT" dirty="0"/>
          </a:p>
        </p:txBody>
      </p:sp>
      <p:pic>
        <p:nvPicPr>
          <p:cNvPr id="30" name="Immagine 29" descr="corsi_trucc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44" y="3284984"/>
            <a:ext cx="2520279" cy="2520280"/>
          </a:xfrm>
          <a:prstGeom prst="rect">
            <a:avLst/>
          </a:prstGeom>
        </p:spPr>
      </p:pic>
      <p:sp>
        <p:nvSpPr>
          <p:cNvPr id="31" name="CasellaDiTesto 30"/>
          <p:cNvSpPr txBox="1"/>
          <p:nvPr/>
        </p:nvSpPr>
        <p:spPr>
          <a:xfrm>
            <a:off x="395536" y="2132856"/>
            <a:ext cx="2592288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latin typeface="Verdana" pitchFamily="34" charset="0"/>
                <a:ea typeface="Verdana" pitchFamily="34" charset="0"/>
                <a:cs typeface="Verdana" pitchFamily="34" charset="0"/>
              </a:rPr>
              <a:t>p</a:t>
            </a:r>
            <a:r>
              <a:rPr lang="it-IT" sz="24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uoi selezionare una parte del viso</a:t>
            </a:r>
            <a:endParaRPr lang="it-IT" sz="24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5" name="Rettangolo 104"/>
          <p:cNvSpPr/>
          <p:nvPr/>
        </p:nvSpPr>
        <p:spPr>
          <a:xfrm>
            <a:off x="3419872" y="1761867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15" name="Rettangolo con singolo angolo ritagliato 115"/>
          <p:cNvSpPr/>
          <p:nvPr/>
        </p:nvSpPr>
        <p:spPr>
          <a:xfrm>
            <a:off x="3419872" y="1534895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iorno notte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7" name="Rettangolo 116"/>
          <p:cNvSpPr/>
          <p:nvPr/>
        </p:nvSpPr>
        <p:spPr>
          <a:xfrm>
            <a:off x="3419872" y="2696292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25" name="Rettangolo con singolo angolo ritagliato 115"/>
          <p:cNvSpPr/>
          <p:nvPr/>
        </p:nvSpPr>
        <p:spPr>
          <a:xfrm>
            <a:off x="3419872" y="2470998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occasioni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7" name="Rettangolo 136"/>
          <p:cNvSpPr/>
          <p:nvPr/>
        </p:nvSpPr>
        <p:spPr>
          <a:xfrm>
            <a:off x="3419872" y="3632396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45" name="Rettangolo con singolo angolo ritagliato 115"/>
          <p:cNvSpPr/>
          <p:nvPr/>
        </p:nvSpPr>
        <p:spPr>
          <a:xfrm>
            <a:off x="3419872" y="3402467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occhi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7" name="Rettangolo 146"/>
          <p:cNvSpPr/>
          <p:nvPr/>
        </p:nvSpPr>
        <p:spPr>
          <a:xfrm>
            <a:off x="3418094" y="4554594"/>
            <a:ext cx="5724128" cy="697358"/>
          </a:xfrm>
          <a:prstGeom prst="rect">
            <a:avLst/>
          </a:prstGeom>
          <a:solidFill>
            <a:srgbClr val="CF9581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55" name="Rettangolo con singolo angolo ritagliato 115"/>
          <p:cNvSpPr/>
          <p:nvPr/>
        </p:nvSpPr>
        <p:spPr>
          <a:xfrm>
            <a:off x="3418094" y="4338571"/>
            <a:ext cx="5724128" cy="216024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c</a:t>
            </a:r>
            <a:r>
              <a:rPr lang="it-IT" sz="12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olore capelli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5" name="Rettangolo con singolo angolo ritagliato 115"/>
          <p:cNvSpPr/>
          <p:nvPr/>
        </p:nvSpPr>
        <p:spPr>
          <a:xfrm>
            <a:off x="3419872" y="5262046"/>
            <a:ext cx="5724128" cy="399201"/>
          </a:xfrm>
          <a:prstGeom prst="snip1Rect">
            <a:avLst/>
          </a:prstGeom>
          <a:solidFill>
            <a:srgbClr val="BF864F"/>
          </a:solidFill>
          <a:ln w="12700" cmpd="sng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kern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riepilogo</a:t>
            </a:r>
            <a:endParaRPr lang="it-IT" sz="1200" kern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-8896" y="6205293"/>
            <a:ext cx="3420000" cy="64800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it-IT" sz="4000" dirty="0" smtClean="0"/>
              <a:t>cerca</a:t>
            </a:r>
            <a:endParaRPr lang="it-IT" sz="4000" dirty="0"/>
          </a:p>
        </p:txBody>
      </p:sp>
      <p:sp>
        <p:nvSpPr>
          <p:cNvPr id="194" name="Rettangolo 193"/>
          <p:cNvSpPr/>
          <p:nvPr/>
        </p:nvSpPr>
        <p:spPr>
          <a:xfrm>
            <a:off x="4501828" y="181197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98" name="Rettangolo 197"/>
          <p:cNvSpPr/>
          <p:nvPr/>
        </p:nvSpPr>
        <p:spPr>
          <a:xfrm>
            <a:off x="3547106" y="274006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1" name="Rettangolo 200"/>
          <p:cNvSpPr/>
          <p:nvPr/>
        </p:nvSpPr>
        <p:spPr>
          <a:xfrm>
            <a:off x="4508730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2" name="Rettangolo 201"/>
          <p:cNvSpPr/>
          <p:nvPr/>
        </p:nvSpPr>
        <p:spPr>
          <a:xfrm>
            <a:off x="5494946" y="2741767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3" name="Rettangolo 202"/>
          <p:cNvSpPr/>
          <p:nvPr/>
        </p:nvSpPr>
        <p:spPr>
          <a:xfrm>
            <a:off x="6496738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4" name="Rettangolo 203"/>
          <p:cNvSpPr/>
          <p:nvPr/>
        </p:nvSpPr>
        <p:spPr>
          <a:xfrm>
            <a:off x="7482954" y="273545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5" name="Rettangolo 204"/>
          <p:cNvSpPr/>
          <p:nvPr/>
        </p:nvSpPr>
        <p:spPr>
          <a:xfrm>
            <a:off x="3534219" y="3682483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8" name="Rettangolo 207"/>
          <p:cNvSpPr/>
          <p:nvPr/>
        </p:nvSpPr>
        <p:spPr>
          <a:xfrm>
            <a:off x="4495843" y="368418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09" name="Rettangolo 208"/>
          <p:cNvSpPr/>
          <p:nvPr/>
        </p:nvSpPr>
        <p:spPr>
          <a:xfrm>
            <a:off x="5482059" y="3684185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2" name="Rettangolo 211"/>
          <p:cNvSpPr/>
          <p:nvPr/>
        </p:nvSpPr>
        <p:spPr>
          <a:xfrm>
            <a:off x="3544237" y="4601324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5" name="Rettangolo 214"/>
          <p:cNvSpPr/>
          <p:nvPr/>
        </p:nvSpPr>
        <p:spPr>
          <a:xfrm>
            <a:off x="4505861" y="4603026"/>
            <a:ext cx="720000" cy="612000"/>
          </a:xfrm>
          <a:prstGeom prst="rect">
            <a:avLst/>
          </a:prstGeom>
          <a:solidFill>
            <a:srgbClr val="E5D1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6" name="Rettangolo 215"/>
          <p:cNvSpPr/>
          <p:nvPr/>
        </p:nvSpPr>
        <p:spPr>
          <a:xfrm>
            <a:off x="5492077" y="4603026"/>
            <a:ext cx="720000" cy="612000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19" name="Sole 218"/>
          <p:cNvSpPr/>
          <p:nvPr/>
        </p:nvSpPr>
        <p:spPr>
          <a:xfrm>
            <a:off x="4555740" y="1833875"/>
            <a:ext cx="648072" cy="584521"/>
          </a:xfrm>
          <a:prstGeom prst="sun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106" name="Rettangolo 105">
            <a:hlinkClick r:id="rId5" action="ppaction://hlinksldjump"/>
          </p:cNvPr>
          <p:cNvSpPr/>
          <p:nvPr/>
        </p:nvSpPr>
        <p:spPr>
          <a:xfrm>
            <a:off x="3540204" y="1810275"/>
            <a:ext cx="720000" cy="612000"/>
          </a:xfrm>
          <a:prstGeom prst="rect">
            <a:avLst/>
          </a:prstGeom>
          <a:solidFill>
            <a:srgbClr val="9A4042"/>
          </a:solidFill>
          <a:ln w="28575" cmpd="sng">
            <a:noFill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220" name="Luna 219"/>
          <p:cNvSpPr/>
          <p:nvPr/>
        </p:nvSpPr>
        <p:spPr>
          <a:xfrm>
            <a:off x="3641532" y="1855773"/>
            <a:ext cx="565116" cy="504056"/>
          </a:xfrm>
          <a:prstGeom prst="moon">
            <a:avLst>
              <a:gd name="adj" fmla="val 55894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222" name="Immagine 2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20652" y="4603026"/>
            <a:ext cx="696017" cy="608333"/>
          </a:xfrm>
          <a:prstGeom prst="rect">
            <a:avLst/>
          </a:prstGeom>
        </p:spPr>
      </p:pic>
      <p:pic>
        <p:nvPicPr>
          <p:cNvPr id="223" name="Immagine 22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494228" y="4603026"/>
            <a:ext cx="761722" cy="596050"/>
          </a:xfrm>
          <a:prstGeom prst="rect">
            <a:avLst/>
          </a:prstGeom>
          <a:solidFill>
            <a:srgbClr val="9A404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</p:pic>
      <p:pic>
        <p:nvPicPr>
          <p:cNvPr id="224" name="Immagine 22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6614" y="4627842"/>
            <a:ext cx="713544" cy="554362"/>
          </a:xfrm>
          <a:prstGeom prst="rect">
            <a:avLst/>
          </a:prstGeom>
        </p:spPr>
      </p:pic>
      <p:sp>
        <p:nvSpPr>
          <p:cNvPr id="70" name="Rettangolo 69"/>
          <p:cNvSpPr/>
          <p:nvPr/>
        </p:nvSpPr>
        <p:spPr>
          <a:xfrm>
            <a:off x="3563888" y="5877272"/>
            <a:ext cx="864096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1" name="Rettangolo 70"/>
          <p:cNvSpPr/>
          <p:nvPr/>
        </p:nvSpPr>
        <p:spPr>
          <a:xfrm>
            <a:off x="4716016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2" name="Rettangolo 71"/>
          <p:cNvSpPr/>
          <p:nvPr/>
        </p:nvSpPr>
        <p:spPr>
          <a:xfrm>
            <a:off x="5868144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3" name="Rettangolo 72"/>
          <p:cNvSpPr/>
          <p:nvPr/>
        </p:nvSpPr>
        <p:spPr>
          <a:xfrm>
            <a:off x="702027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sp>
        <p:nvSpPr>
          <p:cNvPr id="74" name="Rettangolo 73"/>
          <p:cNvSpPr/>
          <p:nvPr/>
        </p:nvSpPr>
        <p:spPr>
          <a:xfrm>
            <a:off x="8100392" y="5877272"/>
            <a:ext cx="864000" cy="792088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pic>
        <p:nvPicPr>
          <p:cNvPr id="75" name="Immagine 74" descr="corsi_trucco.jp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603876" y="5927936"/>
            <a:ext cx="779369" cy="701432"/>
          </a:xfrm>
          <a:prstGeom prst="rect">
            <a:avLst/>
          </a:prstGeom>
        </p:spPr>
      </p:pic>
      <p:sp>
        <p:nvSpPr>
          <p:cNvPr id="90" name="Rettangolo 89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91" name="Immagine 9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92" name="Rettangolo 91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pic>
        <p:nvPicPr>
          <p:cNvPr id="93" name="Immagine 92" descr="mymakeup22.png">
            <a:hlinkClick r:id="rId11" action="ppaction://hlinksldjump"/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050" name="Picture 2" descr="C:\Users\Luca\Desktop\findfriends.pn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Luca\Desktop\informazioni_200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Immagine 7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53496" y="3694946"/>
            <a:ext cx="723558" cy="616785"/>
          </a:xfrm>
          <a:prstGeom prst="rect">
            <a:avLst/>
          </a:prstGeom>
        </p:spPr>
      </p:pic>
      <p:pic>
        <p:nvPicPr>
          <p:cNvPr id="77" name="Immagine 7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1655" y="3706655"/>
            <a:ext cx="713544" cy="604262"/>
          </a:xfrm>
          <a:prstGeom prst="rect">
            <a:avLst/>
          </a:prstGeom>
          <a:ln>
            <a:noFill/>
          </a:ln>
        </p:spPr>
      </p:pic>
      <p:pic>
        <p:nvPicPr>
          <p:cNvPr id="78" name="Immagine 77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82977" y="3690891"/>
            <a:ext cx="738738" cy="613706"/>
          </a:xfrm>
          <a:prstGeom prst="rect">
            <a:avLst/>
          </a:prstGeom>
        </p:spPr>
      </p:pic>
      <p:sp>
        <p:nvSpPr>
          <p:cNvPr id="79" name="Gallone 78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0" name="Gallone 79"/>
          <p:cNvSpPr/>
          <p:nvPr/>
        </p:nvSpPr>
        <p:spPr>
          <a:xfrm>
            <a:off x="1537900" y="1214422"/>
            <a:ext cx="1446446" cy="287910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err="1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</a:t>
            </a:r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up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1" name="Gallone 80"/>
          <p:cNvSpPr/>
          <p:nvPr/>
        </p:nvSpPr>
        <p:spPr>
          <a:xfrm>
            <a:off x="1202722" y="1214422"/>
            <a:ext cx="357190" cy="285752"/>
          </a:xfrm>
          <a:prstGeom prst="chevron">
            <a:avLst/>
          </a:prstGeom>
          <a:solidFill>
            <a:srgbClr val="BF864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4" name="Triangolo isoscele 63"/>
          <p:cNvSpPr/>
          <p:nvPr/>
        </p:nvSpPr>
        <p:spPr>
          <a:xfrm rot="16200000">
            <a:off x="8482219" y="2927147"/>
            <a:ext cx="261027" cy="243990"/>
          </a:xfrm>
          <a:prstGeom prst="triangle">
            <a:avLst/>
          </a:prstGeom>
          <a:solidFill>
            <a:srgbClr val="9A4042"/>
          </a:solidFill>
          <a:ln>
            <a:solidFill>
              <a:srgbClr val="FFFFF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it-IT" kern="1200"/>
          </a:p>
        </p:txBody>
      </p:sp>
      <p:cxnSp>
        <p:nvCxnSpPr>
          <p:cNvPr id="84" name="Connettore 1 83"/>
          <p:cNvCxnSpPr/>
          <p:nvPr/>
        </p:nvCxnSpPr>
        <p:spPr>
          <a:xfrm rot="5400000">
            <a:off x="8034414" y="3049379"/>
            <a:ext cx="706175" cy="1588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Immagine 86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467925" y="2780928"/>
            <a:ext cx="893746" cy="527984"/>
          </a:xfrm>
          <a:prstGeom prst="rect">
            <a:avLst/>
          </a:prstGeom>
        </p:spPr>
      </p:pic>
      <p:pic>
        <p:nvPicPr>
          <p:cNvPr id="88" name="Immagine 87" descr="img_offro_lavoro_2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59088" y="2760608"/>
            <a:ext cx="648072" cy="576064"/>
          </a:xfrm>
          <a:prstGeom prst="rect">
            <a:avLst/>
          </a:prstGeom>
        </p:spPr>
      </p:pic>
      <p:pic>
        <p:nvPicPr>
          <p:cNvPr id="89" name="Immagine 88" descr="img_eventi_feste_1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95192" y="2780928"/>
            <a:ext cx="761504" cy="576064"/>
          </a:xfrm>
          <a:prstGeom prst="rect">
            <a:avLst/>
          </a:prstGeom>
        </p:spPr>
      </p:pic>
      <p:pic>
        <p:nvPicPr>
          <p:cNvPr id="63" name="Immagine 62" descr="disegno_scuola_primaria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23416" y="2739400"/>
            <a:ext cx="648072" cy="648072"/>
          </a:xfrm>
          <a:prstGeom prst="rect">
            <a:avLst/>
          </a:prstGeom>
        </p:spPr>
      </p:pic>
      <p:pic>
        <p:nvPicPr>
          <p:cNvPr id="65" name="Immagine 64" descr="casa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35132" y="2780928"/>
            <a:ext cx="627752" cy="59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78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95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4551109" y="0"/>
            <a:ext cx="2286016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info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279254" y="0"/>
            <a:ext cx="227085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ricerca</a:t>
            </a:r>
          </a:p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  avanzata</a:t>
            </a:r>
            <a:endParaRPr lang="it-IT" sz="2000" dirty="0">
              <a:solidFill>
                <a:srgbClr val="FFFFFF"/>
              </a:solidFill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6854360" y="0"/>
            <a:ext cx="2289640" cy="1142984"/>
          </a:xfrm>
          <a:prstGeom prst="rect">
            <a:avLst/>
          </a:prstGeom>
          <a:solidFill>
            <a:srgbClr val="9A4042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rgbClr val="FFFFFF"/>
                </a:solidFill>
              </a:rPr>
              <a:t>           login</a:t>
            </a:r>
            <a:endParaRPr lang="it-IT" sz="2000" dirty="0">
              <a:solidFill>
                <a:srgbClr val="FFFFFF"/>
              </a:solidFill>
            </a:endParaRPr>
          </a:p>
        </p:txBody>
      </p:sp>
      <p:pic>
        <p:nvPicPr>
          <p:cNvPr id="47" name="Immagine 4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83768" y="151920"/>
            <a:ext cx="781787" cy="781787"/>
          </a:xfrm>
          <a:prstGeom prst="rect">
            <a:avLst/>
          </a:prstGeom>
        </p:spPr>
      </p:pic>
      <p:sp>
        <p:nvSpPr>
          <p:cNvPr id="50" name="Rettangolo 49"/>
          <p:cNvSpPr/>
          <p:nvPr/>
        </p:nvSpPr>
        <p:spPr>
          <a:xfrm>
            <a:off x="-2108" y="0"/>
            <a:ext cx="2270850" cy="1142984"/>
          </a:xfrm>
          <a:prstGeom prst="rect">
            <a:avLst/>
          </a:prstGeom>
          <a:solidFill>
            <a:srgbClr val="9A4042"/>
          </a:solidFill>
          <a:ln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dirty="0" smtClean="0">
                <a:solidFill>
                  <a:schemeClr val="bg1"/>
                </a:solidFill>
              </a:rPr>
              <a:t>            </a:t>
            </a:r>
            <a:endParaRPr lang="it-IT" sz="2000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0" y="1163905"/>
            <a:ext cx="9144000" cy="360040"/>
          </a:xfrm>
          <a:prstGeom prst="rect">
            <a:avLst/>
          </a:prstGeom>
          <a:solidFill>
            <a:srgbClr val="CF958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  </a:t>
            </a:r>
            <a:endParaRPr lang="it-IT" dirty="0"/>
          </a:p>
        </p:txBody>
      </p:sp>
      <p:pic>
        <p:nvPicPr>
          <p:cNvPr id="24" name="Immagine 23" descr="mymakeup22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" y="188640"/>
            <a:ext cx="2214546" cy="809676"/>
          </a:xfrm>
          <a:prstGeom prst="rect">
            <a:avLst/>
          </a:prstGeom>
        </p:spPr>
      </p:pic>
      <p:pic>
        <p:nvPicPr>
          <p:cNvPr id="27" name="Picture 2" descr="C:\Users\Luca\Desktop\findfriend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24736" y="70711"/>
            <a:ext cx="978908" cy="98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C:\Users\Luca\Desktop\informazioni_20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97315" y="134048"/>
            <a:ext cx="951401" cy="90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CasellaDiTesto 48"/>
          <p:cNvSpPr txBox="1"/>
          <p:nvPr/>
        </p:nvSpPr>
        <p:spPr>
          <a:xfrm>
            <a:off x="2826971" y="3013502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8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Proposta 3</a:t>
            </a:r>
            <a:endParaRPr lang="it-IT" sz="48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Gallone 12"/>
          <p:cNvSpPr/>
          <p:nvPr/>
        </p:nvSpPr>
        <p:spPr>
          <a:xfrm>
            <a:off x="27710" y="1202730"/>
            <a:ext cx="1216578" cy="299608"/>
          </a:xfrm>
          <a:prstGeom prst="chevron">
            <a:avLst/>
          </a:prstGeom>
          <a:solidFill>
            <a:srgbClr val="9A404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sz="160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2534</TotalTime>
  <Words>491</Words>
  <Application>Microsoft Office PowerPoint</Application>
  <PresentationFormat>Presentazione su schermo (4:3)</PresentationFormat>
  <Paragraphs>251</Paragraphs>
  <Slides>20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1" baseType="lpstr">
      <vt:lpstr>Tema di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Vittoriano</dc:creator>
  <cp:lastModifiedBy>Vittoriano</cp:lastModifiedBy>
  <cp:revision>342</cp:revision>
  <dcterms:created xsi:type="dcterms:W3CDTF">2011-12-15T14:45:34Z</dcterms:created>
  <dcterms:modified xsi:type="dcterms:W3CDTF">2012-06-07T08:20:10Z</dcterms:modified>
</cp:coreProperties>
</file>