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60" r:id="rId3"/>
    <p:sldId id="261" r:id="rId4"/>
    <p:sldId id="262" r:id="rId5"/>
    <p:sldId id="267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ile con tema 1 - Color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FCE204-C083-4515-8746-A8DF63708C6B}" type="datetimeFigureOut">
              <a:rPr lang="it-IT" smtClean="0"/>
              <a:t>20/12/2011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0EBA1-5AB2-4A22-B10C-2BBC12163DFD}" type="slidenum">
              <a:rPr lang="it-IT" smtClean="0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0EBA1-5AB2-4A22-B10C-2BBC12163DFD}" type="slidenum">
              <a:rPr lang="it-IT" smtClean="0"/>
              <a:t>5</a:t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0EBA1-5AB2-4A22-B10C-2BBC12163DFD}" type="slidenum">
              <a:rPr lang="it-IT" smtClean="0"/>
              <a:t>6</a:t>
            </a:fld>
            <a:endParaRPr lang="it-I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0EBA1-5AB2-4A22-B10C-2BBC12163DFD}" type="slidenum">
              <a:rPr lang="it-IT" smtClean="0"/>
              <a:t>7</a:t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0EBA1-5AB2-4A22-B10C-2BBC12163DFD}" type="slidenum">
              <a:rPr lang="it-IT" smtClean="0"/>
              <a:t>8</a:t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0EBA1-5AB2-4A22-B10C-2BBC12163DFD}" type="slidenum">
              <a:rPr lang="it-IT" smtClean="0"/>
              <a:t>9</a:t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520731"/>
            <a:ext cx="9144000" cy="3435579"/>
          </a:xfrm>
          <a:custGeom>
            <a:avLst/>
            <a:gdLst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805"/>
              <a:gd name="connsiteX1" fmla="*/ 21600 w 21600"/>
              <a:gd name="connsiteY1" fmla="*/ 0 h 18805"/>
              <a:gd name="connsiteX2" fmla="*/ 21600 w 21600"/>
              <a:gd name="connsiteY2" fmla="*/ 17322 h 18805"/>
              <a:gd name="connsiteX3" fmla="*/ 0 w 21600"/>
              <a:gd name="connsiteY3" fmla="*/ 18805 h 18805"/>
              <a:gd name="connsiteX4" fmla="*/ 0 w 21600"/>
              <a:gd name="connsiteY4" fmla="*/ 0 h 18805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8916"/>
              <a:gd name="connsiteX1" fmla="*/ 21600 w 21600"/>
              <a:gd name="connsiteY1" fmla="*/ 0 h 18916"/>
              <a:gd name="connsiteX2" fmla="*/ 21600 w 21600"/>
              <a:gd name="connsiteY2" fmla="*/ 17322 h 18916"/>
              <a:gd name="connsiteX3" fmla="*/ 0 w 21600"/>
              <a:gd name="connsiteY3" fmla="*/ 18916 h 18916"/>
              <a:gd name="connsiteX4" fmla="*/ 0 w 21600"/>
              <a:gd name="connsiteY4" fmla="*/ 0 h 18916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355"/>
              <a:gd name="connsiteX1" fmla="*/ 21600 w 21600"/>
              <a:gd name="connsiteY1" fmla="*/ 0 h 19355"/>
              <a:gd name="connsiteX2" fmla="*/ 21600 w 21600"/>
              <a:gd name="connsiteY2" fmla="*/ 17322 h 19355"/>
              <a:gd name="connsiteX3" fmla="*/ 0 w 21600"/>
              <a:gd name="connsiteY3" fmla="*/ 19355 h 19355"/>
              <a:gd name="connsiteX4" fmla="*/ 0 w 21600"/>
              <a:gd name="connsiteY4" fmla="*/ 0 h 19355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  <a:gd name="connsiteX0" fmla="*/ 0 w 21600"/>
              <a:gd name="connsiteY0" fmla="*/ 0 h 19794"/>
              <a:gd name="connsiteX1" fmla="*/ 21600 w 21600"/>
              <a:gd name="connsiteY1" fmla="*/ 0 h 19794"/>
              <a:gd name="connsiteX2" fmla="*/ 21600 w 21600"/>
              <a:gd name="connsiteY2" fmla="*/ 17322 h 19794"/>
              <a:gd name="connsiteX3" fmla="*/ 0 w 21600"/>
              <a:gd name="connsiteY3" fmla="*/ 19794 h 19794"/>
              <a:gd name="connsiteX4" fmla="*/ 0 w 21600"/>
              <a:gd name="connsiteY4" fmla="*/ 0 h 19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19794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7466" y="25350"/>
                  <a:pt x="0" y="19794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28000"/>
                  <a:satMod val="2000000"/>
                  <a:alpha val="30000"/>
                </a:schemeClr>
              </a:gs>
              <a:gs pos="35000">
                <a:schemeClr val="bg2">
                  <a:shade val="100000"/>
                  <a:satMod val="600000"/>
                  <a:alpha val="0"/>
                </a:schemeClr>
              </a:gs>
            </a:gsLst>
            <a:lin ang="54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02920" y="2775745"/>
            <a:ext cx="8229600" cy="2167128"/>
          </a:xfrm>
        </p:spPr>
        <p:txBody>
          <a:bodyPr tIns="0" bIns="0" anchor="t"/>
          <a:lstStyle>
            <a:lvl1pPr>
              <a:defRPr sz="5000" cap="all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00064" y="1559720"/>
            <a:ext cx="5105400" cy="1219200"/>
          </a:xfrm>
        </p:spPr>
        <p:txBody>
          <a:bodyPr lIns="0" tIns="0" rIns="0" bIns="0" anchor="b"/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4DDF-9C37-4FB5-86A3-F40BABA5724C}" type="datetimeFigureOut">
              <a:rPr lang="it-IT" smtClean="0"/>
              <a:pPr/>
              <a:t>20/12/2011</a:t>
            </a:fld>
            <a:endParaRPr lang="it-IT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7100-AEC4-4F8C-A456-5A46E90F8B5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4DDF-9C37-4FB5-86A3-F40BABA5724C}" type="datetimeFigureOut">
              <a:rPr lang="it-IT" smtClean="0"/>
              <a:pPr/>
              <a:t>20/12/2011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7100-AEC4-4F8C-A456-5A46E90F8B5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4DDF-9C37-4FB5-86A3-F40BABA5724C}" type="datetimeFigureOut">
              <a:rPr lang="it-IT" smtClean="0"/>
              <a:pPr/>
              <a:t>20/12/2011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7100-AEC4-4F8C-A456-5A46E90F8B5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4DDF-9C37-4FB5-86A3-F40BABA5724C}" type="datetimeFigureOut">
              <a:rPr lang="it-IT" smtClean="0"/>
              <a:pPr/>
              <a:t>20/12/2011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7100-AEC4-4F8C-A456-5A46E90F8B5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990600"/>
            <a:ext cx="7772400" cy="1362456"/>
          </a:xfrm>
        </p:spPr>
        <p:txBody>
          <a:bodyPr>
            <a:noAutofit/>
          </a:bodyPr>
          <a:lstStyle>
            <a:lvl1pPr algn="l">
              <a:buNone/>
              <a:defRPr sz="4800" b="1" cap="none" baseline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52677"/>
            <a:ext cx="7772400" cy="1509712"/>
          </a:xfrm>
        </p:spPr>
        <p:txBody>
          <a:bodyPr anchor="t"/>
          <a:lstStyle>
            <a:lvl1pPr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4DDF-9C37-4FB5-86A3-F40BABA5724C}" type="datetimeFigureOut">
              <a:rPr lang="it-IT" smtClean="0"/>
              <a:pPr/>
              <a:t>20/12/2011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7100-AEC4-4F8C-A456-5A46E90F8B5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4DDF-9C37-4FB5-86A3-F40BABA5724C}" type="datetimeFigureOut">
              <a:rPr lang="it-IT" smtClean="0"/>
              <a:pPr/>
              <a:t>20/12/2011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7100-AEC4-4F8C-A456-5A46E90F8B5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 anchor="b"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12168"/>
            <a:ext cx="4040188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8000" dist="38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2112168"/>
            <a:ext cx="4041775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667000"/>
            <a:ext cx="4040188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7000"/>
            <a:ext cx="4041775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4DDF-9C37-4FB5-86A3-F40BABA5724C}" type="datetimeFigureOut">
              <a:rPr lang="it-IT" smtClean="0"/>
              <a:pPr/>
              <a:t>20/12/2011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7100-AEC4-4F8C-A456-5A46E90F8B5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effectLst/>
        </p:spPr>
        <p:txBody>
          <a:bodyPr tIns="9144" bIns="9144" anchor="b"/>
          <a:lstStyle>
            <a:lvl1pPr>
              <a:defRPr sz="48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4DDF-9C37-4FB5-86A3-F40BABA5724C}" type="datetimeFigureOut">
              <a:rPr lang="it-IT" smtClean="0"/>
              <a:pPr/>
              <a:t>20/12/2011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7100-AEC4-4F8C-A456-5A46E90F8B5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4DDF-9C37-4FB5-86A3-F40BABA5724C}" type="datetimeFigureOut">
              <a:rPr lang="it-IT" smtClean="0"/>
              <a:pPr/>
              <a:t>20/12/2011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7100-AEC4-4F8C-A456-5A46E90F8B5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40"/>
            <a:ext cx="8229600" cy="914400"/>
          </a:xfrm>
        </p:spPr>
        <p:txBody>
          <a:bodyPr tIns="0" bIns="0" anchor="b"/>
          <a:lstStyle>
            <a:lvl1pPr algn="l">
              <a:buNone/>
              <a:defRPr sz="5000" b="1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133856"/>
            <a:ext cx="2590800" cy="5181600"/>
          </a:xfrm>
        </p:spPr>
        <p:txBody>
          <a:bodyPr lIns="45720" tIns="45720" rIns="0"/>
          <a:lstStyle>
            <a:lvl1pPr marL="0" indent="0">
              <a:spcBef>
                <a:spcPts val="300"/>
              </a:spcBef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133472"/>
            <a:ext cx="5257800" cy="5191128"/>
          </a:xfrm>
        </p:spPr>
        <p:txBody>
          <a:bodyPr/>
          <a:lstStyle>
            <a:lvl1pPr algn="l">
              <a:defRPr sz="30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4DDF-9C37-4FB5-86A3-F40BABA5724C}" type="datetimeFigureOut">
              <a:rPr lang="it-IT" smtClean="0"/>
              <a:pPr/>
              <a:t>20/12/2011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37100-AEC4-4F8C-A456-5A46E90F8B5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40" y="1981200"/>
            <a:ext cx="3429000" cy="522288"/>
          </a:xfrm>
        </p:spPr>
        <p:txBody>
          <a:bodyPr tIns="0" bIns="0" anchor="b"/>
          <a:lstStyle>
            <a:lvl1pPr algn="r">
              <a:buNone/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93368" y="1066800"/>
            <a:ext cx="4572000" cy="4572000"/>
          </a:xfrm>
          <a:solidFill>
            <a:schemeClr val="bg2">
              <a:shade val="75000"/>
            </a:schemeClr>
          </a:solidFill>
          <a:ln w="60325">
            <a:solidFill>
              <a:srgbClr val="FFFFFF"/>
            </a:solidFill>
            <a:miter lim="800000"/>
          </a:ln>
          <a:effectLst>
            <a:outerShdw blurRad="36195" dist="10000" dir="5400000" algn="tl" rotWithShape="0">
              <a:srgbClr val="000000">
                <a:alpha val="75000"/>
              </a:srgbClr>
            </a:outerShdw>
            <a:reflection stA="21000" endA="500" endPos="10000" dist="20000" dir="5400000" sy="-100000" algn="bl" rotWithShape="0"/>
          </a:effectLst>
        </p:spPr>
        <p:txBody>
          <a:bodyPr/>
          <a:lstStyle>
            <a:lvl1pPr>
              <a:buNone/>
              <a:defRPr sz="3200"/>
            </a:lvl1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240" y="2543176"/>
            <a:ext cx="3429000" cy="914400"/>
          </a:xfrm>
        </p:spPr>
        <p:txBody>
          <a:bodyPr lIns="0" tIns="0" rIns="0" bIns="0" anchor="t"/>
          <a:lstStyle>
            <a:lvl1pPr indent="0" algn="r">
              <a:spcBef>
                <a:spcPts val="300"/>
              </a:spcBef>
              <a:buFontTx/>
              <a:buNone/>
              <a:defRPr sz="1400" baseline="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F4DDF-9C37-4FB5-86A3-F40BABA5724C}" type="datetimeFigureOut">
              <a:rPr lang="it-IT" smtClean="0"/>
              <a:pPr/>
              <a:t>20/12/2011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A2237100-AEC4-4F8C-A456-5A46E90F8B5D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142899"/>
            <a:ext cx="9144000" cy="5562705"/>
          </a:xfrm>
          <a:custGeom>
            <a:avLst/>
            <a:gdLst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378"/>
              <a:gd name="connsiteX1" fmla="*/ 21600 w 21600"/>
              <a:gd name="connsiteY1" fmla="*/ 0 h 19378"/>
              <a:gd name="connsiteX2" fmla="*/ 21600 w 21600"/>
              <a:gd name="connsiteY2" fmla="*/ 17322 h 19378"/>
              <a:gd name="connsiteX3" fmla="*/ 0 w 21600"/>
              <a:gd name="connsiteY3" fmla="*/ 19378 h 19378"/>
              <a:gd name="connsiteX4" fmla="*/ 0 w 21600"/>
              <a:gd name="connsiteY4" fmla="*/ 0 h 19378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19974"/>
              <a:gd name="connsiteX1" fmla="*/ 21600 w 21600"/>
              <a:gd name="connsiteY1" fmla="*/ 0 h 19974"/>
              <a:gd name="connsiteX2" fmla="*/ 21600 w 21600"/>
              <a:gd name="connsiteY2" fmla="*/ 17322 h 19974"/>
              <a:gd name="connsiteX3" fmla="*/ 0 w 21600"/>
              <a:gd name="connsiteY3" fmla="*/ 19974 h 19974"/>
              <a:gd name="connsiteX4" fmla="*/ 0 w 21600"/>
              <a:gd name="connsiteY4" fmla="*/ 0 h 19974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  <a:gd name="connsiteX0" fmla="*/ 0 w 21600"/>
              <a:gd name="connsiteY0" fmla="*/ 0 h 20252"/>
              <a:gd name="connsiteX1" fmla="*/ 21600 w 21600"/>
              <a:gd name="connsiteY1" fmla="*/ 0 h 20252"/>
              <a:gd name="connsiteX2" fmla="*/ 21600 w 21600"/>
              <a:gd name="connsiteY2" fmla="*/ 17322 h 20252"/>
              <a:gd name="connsiteX3" fmla="*/ 0 w 21600"/>
              <a:gd name="connsiteY3" fmla="*/ 20252 h 20252"/>
              <a:gd name="connsiteX4" fmla="*/ 0 w 21600"/>
              <a:gd name="connsiteY4" fmla="*/ 0 h 20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25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10056" y="24231"/>
                  <a:pt x="0" y="2025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55000"/>
                  <a:satMod val="1800000"/>
                  <a:alpha val="5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1341133"/>
            <a:ext cx="9144000" cy="4480425"/>
          </a:xfrm>
          <a:custGeom>
            <a:avLst/>
            <a:gdLst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8944"/>
              <a:gd name="connsiteX1" fmla="*/ 21600 w 21600"/>
              <a:gd name="connsiteY1" fmla="*/ 0 h 18944"/>
              <a:gd name="connsiteX2" fmla="*/ 21600 w 21600"/>
              <a:gd name="connsiteY2" fmla="*/ 17322 h 18944"/>
              <a:gd name="connsiteX3" fmla="*/ 0 w 21600"/>
              <a:gd name="connsiteY3" fmla="*/ 18944 h 18944"/>
              <a:gd name="connsiteX4" fmla="*/ 0 w 21600"/>
              <a:gd name="connsiteY4" fmla="*/ 0 h 18944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350"/>
              <a:gd name="connsiteX1" fmla="*/ 21600 w 21600"/>
              <a:gd name="connsiteY1" fmla="*/ 0 h 19350"/>
              <a:gd name="connsiteX2" fmla="*/ 21600 w 21600"/>
              <a:gd name="connsiteY2" fmla="*/ 17322 h 19350"/>
              <a:gd name="connsiteX3" fmla="*/ 0 w 21600"/>
              <a:gd name="connsiteY3" fmla="*/ 19350 h 19350"/>
              <a:gd name="connsiteX4" fmla="*/ 0 w 21600"/>
              <a:gd name="connsiteY4" fmla="*/ 0 h 19350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19691"/>
              <a:gd name="connsiteX1" fmla="*/ 21600 w 21600"/>
              <a:gd name="connsiteY1" fmla="*/ 0 h 19691"/>
              <a:gd name="connsiteX2" fmla="*/ 21600 w 21600"/>
              <a:gd name="connsiteY2" fmla="*/ 17322 h 19691"/>
              <a:gd name="connsiteX3" fmla="*/ 0 w 21600"/>
              <a:gd name="connsiteY3" fmla="*/ 19691 h 19691"/>
              <a:gd name="connsiteX4" fmla="*/ 0 w 21600"/>
              <a:gd name="connsiteY4" fmla="*/ 0 h 19691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  <a:gd name="connsiteX0" fmla="*/ 0 w 21600"/>
              <a:gd name="connsiteY0" fmla="*/ 0 h 20032"/>
              <a:gd name="connsiteX1" fmla="*/ 21600 w 21600"/>
              <a:gd name="connsiteY1" fmla="*/ 0 h 20032"/>
              <a:gd name="connsiteX2" fmla="*/ 21600 w 21600"/>
              <a:gd name="connsiteY2" fmla="*/ 17322 h 20032"/>
              <a:gd name="connsiteX3" fmla="*/ 0 w 21600"/>
              <a:gd name="connsiteY3" fmla="*/ 20032 h 20032"/>
              <a:gd name="connsiteX4" fmla="*/ 0 w 21600"/>
              <a:gd name="connsiteY4" fmla="*/ 0 h 20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00" h="20032">
                <a:moveTo>
                  <a:pt x="0" y="0"/>
                </a:moveTo>
                <a:lnTo>
                  <a:pt x="21600" y="0"/>
                </a:lnTo>
                <a:lnTo>
                  <a:pt x="21600" y="17322"/>
                </a:lnTo>
                <a:cubicBezTo>
                  <a:pt x="10800" y="17322"/>
                  <a:pt x="8684" y="24776"/>
                  <a:pt x="0" y="20032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100000">
                <a:schemeClr val="bg2">
                  <a:tint val="40000"/>
                  <a:satMod val="1900000"/>
                  <a:alpha val="30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524000"/>
          </a:xfrm>
          <a:prstGeom prst="rect">
            <a:avLst/>
          </a:prstGeom>
        </p:spPr>
        <p:txBody>
          <a:bodyPr vert="horz" lIns="0" tIns="9144" rIns="0" bIns="9144" anchor="b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2179637"/>
            <a:ext cx="8229600" cy="4114800"/>
          </a:xfrm>
          <a:prstGeom prst="rect">
            <a:avLst/>
          </a:prstGeom>
        </p:spPr>
        <p:txBody>
          <a:bodyPr vert="horz" lIns="9144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981200" cy="365125"/>
          </a:xfrm>
          <a:prstGeom prst="rect">
            <a:avLst/>
          </a:prstGeom>
        </p:spPr>
        <p:txBody>
          <a:bodyPr vert="horz" anchor="b"/>
          <a:lstStyle>
            <a:lvl1pPr algn="ctr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09F4DDF-9C37-4FB5-86A3-F40BABA5724C}" type="datetimeFigureOut">
              <a:rPr lang="it-IT" smtClean="0"/>
              <a:pPr/>
              <a:t>20/12/2011</a:t>
            </a:fld>
            <a:endParaRPr lang="it-IT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0" anchor="b"/>
          <a:lstStyle>
            <a:lvl1pPr algn="l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 vert="horz" lIns="91440" rIns="0" anchor="b"/>
          <a:lstStyle>
            <a:lvl1pPr algn="r">
              <a:defRPr sz="14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A2237100-AEC4-4F8C-A456-5A46E90F8B5D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sz="4800" b="1" kern="1200">
          <a:ln w="500">
            <a:solidFill>
              <a:schemeClr val="tx2">
                <a:shade val="20000"/>
                <a:satMod val="350000"/>
              </a:schemeClr>
            </a:solidFill>
          </a:ln>
          <a:solidFill>
            <a:schemeClr val="tx2">
              <a:tint val="100000"/>
              <a:satMod val="250000"/>
            </a:schemeClr>
          </a:solidFill>
          <a:effectLst>
            <a:outerShdw blurRad="30000" dist="30000" dir="2700000" algn="tl" rotWithShape="0">
              <a:schemeClr val="bg2">
                <a:shade val="45000"/>
                <a:satMod val="150000"/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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36" indent="-27432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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23544" indent="-274320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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228600" algn="l" rtl="0" eaLnBrk="1" latinLnBrk="0" hangingPunct="1">
        <a:spcBef>
          <a:spcPct val="20000"/>
        </a:spcBef>
        <a:buClr>
          <a:schemeClr val="accent5"/>
        </a:buClr>
        <a:buFont typeface="Wingdings 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73352" indent="-228600" algn="l" rtl="0" eaLnBrk="1" latinLnBrk="0" hangingPunct="1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eaLnBrk="1" latinLnBrk="0" hangingPunct="1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eaLnBrk="1" latinLnBrk="0" hangingPunct="1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4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gif"/><Relationship Id="rId3" Type="http://schemas.openxmlformats.org/officeDocument/2006/relationships/image" Target="../media/image7.jpe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" Type="http://schemas.openxmlformats.org/officeDocument/2006/relationships/image" Target="../media/image18.png"/><Relationship Id="rId21" Type="http://schemas.openxmlformats.org/officeDocument/2006/relationships/image" Target="../media/image36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33" Type="http://schemas.openxmlformats.org/officeDocument/2006/relationships/image" Target="../media/image4.png"/><Relationship Id="rId2" Type="http://schemas.openxmlformats.org/officeDocument/2006/relationships/image" Target="../media/image17.png"/><Relationship Id="rId16" Type="http://schemas.openxmlformats.org/officeDocument/2006/relationships/image" Target="../media/image31.gif"/><Relationship Id="rId20" Type="http://schemas.openxmlformats.org/officeDocument/2006/relationships/image" Target="../media/image35.png"/><Relationship Id="rId29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24" Type="http://schemas.openxmlformats.org/officeDocument/2006/relationships/image" Target="../media/image39.png"/><Relationship Id="rId32" Type="http://schemas.openxmlformats.org/officeDocument/2006/relationships/image" Target="../media/image15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31" Type="http://schemas.openxmlformats.org/officeDocument/2006/relationships/image" Target="../media/image6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Relationship Id="rId30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4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eg"/><Relationship Id="rId3" Type="http://schemas.openxmlformats.org/officeDocument/2006/relationships/image" Target="../media/image5.png"/><Relationship Id="rId7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195572"/>
            <a:ext cx="2736303" cy="4360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Immagine 45" descr="mw01_specchi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789" y="2054399"/>
            <a:ext cx="2865148" cy="3082838"/>
          </a:xfrm>
          <a:prstGeom prst="rect">
            <a:avLst/>
          </a:prstGeom>
        </p:spPr>
      </p:pic>
      <p:sp>
        <p:nvSpPr>
          <p:cNvPr id="4" name="Rettangolo arrotondato 3"/>
          <p:cNvSpPr/>
          <p:nvPr/>
        </p:nvSpPr>
        <p:spPr>
          <a:xfrm>
            <a:off x="467963" y="314919"/>
            <a:ext cx="8208493" cy="1224136"/>
          </a:xfrm>
          <a:prstGeom prst="round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17" name="Immagin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91326" y="163140"/>
            <a:ext cx="1291654" cy="1291654"/>
          </a:xfrm>
          <a:prstGeom prst="rect">
            <a:avLst/>
          </a:prstGeom>
        </p:spPr>
      </p:pic>
      <p:pic>
        <p:nvPicPr>
          <p:cNvPr id="18" name="Immagin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39788" y="417599"/>
            <a:ext cx="972099" cy="972099"/>
          </a:xfrm>
          <a:prstGeom prst="rect">
            <a:avLst/>
          </a:prstGeom>
        </p:spPr>
      </p:pic>
      <p:pic>
        <p:nvPicPr>
          <p:cNvPr id="21" name="Immagine 2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55029" y="319855"/>
            <a:ext cx="1219200" cy="1219200"/>
          </a:xfrm>
          <a:prstGeom prst="rect">
            <a:avLst/>
          </a:prstGeom>
        </p:spPr>
      </p:pic>
      <p:sp>
        <p:nvSpPr>
          <p:cNvPr id="29" name="CasellaDiTesto 28"/>
          <p:cNvSpPr txBox="1"/>
          <p:nvPr/>
        </p:nvSpPr>
        <p:spPr>
          <a:xfrm>
            <a:off x="467963" y="1708421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Home</a:t>
            </a:r>
            <a:endParaRPr lang="it-IT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31" name="Immagine 30" descr="corsi_trucco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519" y="3429000"/>
            <a:ext cx="1277162" cy="1277162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95572"/>
            <a:ext cx="2592288" cy="4360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Immagine 29" descr="mw01_specchi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7" y="2077753"/>
            <a:ext cx="2865148" cy="3082838"/>
          </a:xfrm>
          <a:prstGeom prst="rect">
            <a:avLst/>
          </a:prstGeom>
        </p:spPr>
      </p:pic>
      <p:pic>
        <p:nvPicPr>
          <p:cNvPr id="34" name="Immagine 33" descr="1-tavolo_classico_vetro_marrone_scuro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300000" flipH="1">
            <a:off x="386330" y="4769250"/>
            <a:ext cx="2754715" cy="2066036"/>
          </a:xfrm>
          <a:prstGeom prst="rect">
            <a:avLst/>
          </a:prstGeom>
        </p:spPr>
      </p:pic>
      <p:pic>
        <p:nvPicPr>
          <p:cNvPr id="32" name="Immagine 31" descr="sgabello-per-estetista-294334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1332048" y="5189708"/>
            <a:ext cx="2067916" cy="2067916"/>
          </a:xfrm>
          <a:prstGeom prst="rect">
            <a:avLst/>
          </a:prstGeom>
        </p:spPr>
      </p:pic>
      <p:pic>
        <p:nvPicPr>
          <p:cNvPr id="43" name="Immagine 42" descr="1-tavolo_classico_vetro_marrone_scuro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1300000">
            <a:off x="3152925" y="4729656"/>
            <a:ext cx="2911645" cy="2183733"/>
          </a:xfrm>
          <a:prstGeom prst="rect">
            <a:avLst/>
          </a:prstGeom>
        </p:spPr>
      </p:pic>
      <p:pic>
        <p:nvPicPr>
          <p:cNvPr id="39" name="Immagine 38" descr="sgabello-per-estetista-294334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01593" y="5189708"/>
            <a:ext cx="2014309" cy="2014309"/>
          </a:xfrm>
          <a:prstGeom prst="rect">
            <a:avLst/>
          </a:prstGeom>
        </p:spPr>
      </p:pic>
      <p:pic>
        <p:nvPicPr>
          <p:cNvPr id="40" name="Immagine 39" descr="SHU_UEMURA_LASH_CURLER___4_-11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20409835">
            <a:off x="4963535" y="4713308"/>
            <a:ext cx="654806" cy="491104"/>
          </a:xfrm>
          <a:prstGeom prst="rect">
            <a:avLst/>
          </a:prstGeom>
        </p:spPr>
      </p:pic>
      <p:pic>
        <p:nvPicPr>
          <p:cNvPr id="36" name="Immagine 35" descr="343_t_spugna_trucco_lattice_70_371_102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204308" y="4688746"/>
            <a:ext cx="808877" cy="471845"/>
          </a:xfrm>
          <a:prstGeom prst="rect">
            <a:avLst/>
          </a:prstGeom>
        </p:spPr>
      </p:pic>
      <p:pic>
        <p:nvPicPr>
          <p:cNvPr id="37" name="Immagine 36" descr="pennello_fondotinta_shu_uemura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3799592" y="4340915"/>
            <a:ext cx="733410" cy="733410"/>
          </a:xfrm>
          <a:prstGeom prst="rect">
            <a:avLst/>
          </a:prstGeom>
        </p:spPr>
      </p:pic>
      <p:pic>
        <p:nvPicPr>
          <p:cNvPr id="38" name="Immagine 37" descr="vitagein_dischetti_zoom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403183" y="4531871"/>
            <a:ext cx="895049" cy="542454"/>
          </a:xfrm>
          <a:prstGeom prst="rect">
            <a:avLst/>
          </a:prstGeom>
        </p:spPr>
      </p:pic>
      <p:sp>
        <p:nvSpPr>
          <p:cNvPr id="25" name="CasellaDiTesto 24"/>
          <p:cNvSpPr txBox="1"/>
          <p:nvPr/>
        </p:nvSpPr>
        <p:spPr>
          <a:xfrm>
            <a:off x="768442" y="2780354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MAKE-UP</a:t>
            </a:r>
            <a:endParaRPr lang="it-IT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49" name="CasellaDiTesto 48"/>
          <p:cNvSpPr txBox="1"/>
          <p:nvPr/>
        </p:nvSpPr>
        <p:spPr>
          <a:xfrm>
            <a:off x="4320527" y="2595688"/>
            <a:ext cx="138691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1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STRUMENTI</a:t>
            </a:r>
          </a:p>
          <a:p>
            <a:pPr algn="ctr"/>
            <a:r>
              <a:rPr lang="it-IT" sz="1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</a:t>
            </a:r>
          </a:p>
          <a:p>
            <a:pPr algn="ctr"/>
            <a:r>
              <a:rPr lang="it-IT" sz="14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COSMETICI</a:t>
            </a:r>
            <a:endParaRPr lang="it-IT" sz="14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6" name="Tabella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04766339"/>
              </p:ext>
            </p:extLst>
          </p:nvPr>
        </p:nvGraphicFramePr>
        <p:xfrm>
          <a:off x="6154193" y="2221221"/>
          <a:ext cx="2514144" cy="42393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144"/>
              </a:tblGrid>
              <a:tr h="427768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solidFill>
                            <a:schemeClr val="bg1"/>
                          </a:solidFill>
                        </a:rPr>
                        <a:t>ULTIMI</a:t>
                      </a:r>
                      <a:r>
                        <a:rPr lang="it-IT" baseline="0" dirty="0" smtClean="0">
                          <a:solidFill>
                            <a:schemeClr val="bg1"/>
                          </a:solidFill>
                        </a:rPr>
                        <a:t> VIDEO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FF99CC"/>
                    </a:solidFill>
                  </a:tcPr>
                </a:tc>
              </a:tr>
              <a:tr h="762324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762324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762324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762324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762324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1" name="Immagine 50" descr="clio.jpg">
            <a:hlinkClick r:id="rId14" action="ppaction://hlinksldjump"/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6228184" y="2740722"/>
            <a:ext cx="1182608" cy="575113"/>
          </a:xfrm>
          <a:prstGeom prst="rect">
            <a:avLst/>
          </a:prstGeom>
        </p:spPr>
      </p:pic>
      <p:pic>
        <p:nvPicPr>
          <p:cNvPr id="27" name="Immagine 26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63922" y="414749"/>
            <a:ext cx="974949" cy="97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73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tangolo arrotondato 27"/>
          <p:cNvSpPr/>
          <p:nvPr/>
        </p:nvSpPr>
        <p:spPr>
          <a:xfrm>
            <a:off x="467544" y="5949280"/>
            <a:ext cx="2384648" cy="720080"/>
          </a:xfrm>
          <a:prstGeom prst="roundRect">
            <a:avLst/>
          </a:prstGeom>
          <a:solidFill>
            <a:srgbClr val="FF99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CERCA</a:t>
            </a:r>
            <a:endParaRPr lang="it-IT" sz="28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467544" y="1734179"/>
            <a:ext cx="2816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Ricerca &gt;&gt; Make-up</a:t>
            </a:r>
            <a:endParaRPr lang="it-IT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40" name="Immagine 39" descr="mw01_specchi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2578" y="2014168"/>
            <a:ext cx="3853002" cy="3853002"/>
          </a:xfrm>
          <a:prstGeom prst="rect">
            <a:avLst/>
          </a:prstGeom>
        </p:spPr>
      </p:pic>
      <p:pic>
        <p:nvPicPr>
          <p:cNvPr id="41" name="Immagine 40" descr="corsi_trucc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69" y="3465004"/>
            <a:ext cx="1714511" cy="1851909"/>
          </a:xfrm>
          <a:prstGeom prst="rect">
            <a:avLst/>
          </a:prstGeom>
        </p:spPr>
      </p:pic>
      <p:sp>
        <p:nvSpPr>
          <p:cNvPr id="50" name="CasellaDiTesto 49"/>
          <p:cNvSpPr txBox="1"/>
          <p:nvPr/>
        </p:nvSpPr>
        <p:spPr>
          <a:xfrm>
            <a:off x="742232" y="2602285"/>
            <a:ext cx="1857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Seleziona la parte del viso interessata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0" name="Rettangolo arrotondato 59"/>
          <p:cNvSpPr/>
          <p:nvPr/>
        </p:nvSpPr>
        <p:spPr>
          <a:xfrm>
            <a:off x="467963" y="314919"/>
            <a:ext cx="8208493" cy="1224136"/>
          </a:xfrm>
          <a:prstGeom prst="roundRect">
            <a:avLst/>
          </a:prstGeom>
          <a:solidFill>
            <a:srgbClr val="FF99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1" name="Immagine 6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39788" y="417599"/>
            <a:ext cx="972099" cy="972099"/>
          </a:xfrm>
          <a:prstGeom prst="rect">
            <a:avLst/>
          </a:prstGeom>
        </p:spPr>
      </p:pic>
      <p:pic>
        <p:nvPicPr>
          <p:cNvPr id="62" name="Immagine 6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55029" y="319855"/>
            <a:ext cx="1219200" cy="1219200"/>
          </a:xfrm>
          <a:prstGeom prst="rect">
            <a:avLst/>
          </a:prstGeom>
        </p:spPr>
      </p:pic>
      <p:pic>
        <p:nvPicPr>
          <p:cNvPr id="63" name="Immagine 6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63922" y="414749"/>
            <a:ext cx="974949" cy="974949"/>
          </a:xfrm>
          <a:prstGeom prst="rect">
            <a:avLst/>
          </a:prstGeom>
        </p:spPr>
      </p:pic>
      <p:pic>
        <p:nvPicPr>
          <p:cNvPr id="64" name="Immagine 6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60" y="179903"/>
            <a:ext cx="1291654" cy="1291654"/>
          </a:xfrm>
          <a:prstGeom prst="rect">
            <a:avLst/>
          </a:prstGeom>
        </p:spPr>
      </p:pic>
      <p:sp>
        <p:nvSpPr>
          <p:cNvPr id="58" name="Rettangolo 57"/>
          <p:cNvSpPr/>
          <p:nvPr/>
        </p:nvSpPr>
        <p:spPr>
          <a:xfrm>
            <a:off x="3225837" y="2204864"/>
            <a:ext cx="5450619" cy="85908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ttangolo 69"/>
          <p:cNvSpPr/>
          <p:nvPr/>
        </p:nvSpPr>
        <p:spPr>
          <a:xfrm>
            <a:off x="3225835" y="3093240"/>
            <a:ext cx="5450619" cy="85908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ttangolo 70"/>
          <p:cNvSpPr/>
          <p:nvPr/>
        </p:nvSpPr>
        <p:spPr>
          <a:xfrm>
            <a:off x="3223160" y="3978084"/>
            <a:ext cx="5453296" cy="85908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Rettangolo 71"/>
          <p:cNvSpPr/>
          <p:nvPr/>
        </p:nvSpPr>
        <p:spPr>
          <a:xfrm>
            <a:off x="3223161" y="4874491"/>
            <a:ext cx="5453295" cy="85908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ttangolo 72"/>
          <p:cNvSpPr/>
          <p:nvPr/>
        </p:nvSpPr>
        <p:spPr>
          <a:xfrm>
            <a:off x="3225836" y="5757356"/>
            <a:ext cx="5450620" cy="85908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9" name="Rettangolo 58"/>
          <p:cNvSpPr/>
          <p:nvPr/>
        </p:nvSpPr>
        <p:spPr>
          <a:xfrm>
            <a:off x="3671530" y="2231373"/>
            <a:ext cx="713544" cy="782796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ttangolo 75"/>
          <p:cNvSpPr/>
          <p:nvPr/>
        </p:nvSpPr>
        <p:spPr>
          <a:xfrm>
            <a:off x="4606008" y="2230130"/>
            <a:ext cx="713544" cy="782796"/>
          </a:xfrm>
          <a:prstGeom prst="rect">
            <a:avLst/>
          </a:prstGeom>
          <a:solidFill>
            <a:srgbClr val="FF99CC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76"/>
          <p:cNvSpPr/>
          <p:nvPr/>
        </p:nvSpPr>
        <p:spPr>
          <a:xfrm>
            <a:off x="5565710" y="2231374"/>
            <a:ext cx="713544" cy="782796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77"/>
          <p:cNvSpPr/>
          <p:nvPr/>
        </p:nvSpPr>
        <p:spPr>
          <a:xfrm>
            <a:off x="6554531" y="2231374"/>
            <a:ext cx="713544" cy="782796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ttangolo 78"/>
          <p:cNvSpPr/>
          <p:nvPr/>
        </p:nvSpPr>
        <p:spPr>
          <a:xfrm>
            <a:off x="7527781" y="2230130"/>
            <a:ext cx="713544" cy="782796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Triangolo isoscele 64"/>
          <p:cNvSpPr/>
          <p:nvPr/>
        </p:nvSpPr>
        <p:spPr>
          <a:xfrm rot="5400000">
            <a:off x="8336870" y="2455606"/>
            <a:ext cx="321563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Triangolo isoscele 80"/>
          <p:cNvSpPr/>
          <p:nvPr/>
        </p:nvSpPr>
        <p:spPr>
          <a:xfrm rot="16200000">
            <a:off x="3244431" y="2443969"/>
            <a:ext cx="321563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ttangolo 81"/>
          <p:cNvSpPr/>
          <p:nvPr/>
        </p:nvSpPr>
        <p:spPr>
          <a:xfrm>
            <a:off x="3225837" y="3092986"/>
            <a:ext cx="5450619" cy="85908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ttangolo 82"/>
          <p:cNvSpPr/>
          <p:nvPr/>
        </p:nvSpPr>
        <p:spPr>
          <a:xfrm>
            <a:off x="3670465" y="3130211"/>
            <a:ext cx="713544" cy="782796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ttangolo 83"/>
          <p:cNvSpPr/>
          <p:nvPr/>
        </p:nvSpPr>
        <p:spPr>
          <a:xfrm>
            <a:off x="4606008" y="3144009"/>
            <a:ext cx="713544" cy="782796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ttangolo 84"/>
          <p:cNvSpPr/>
          <p:nvPr/>
        </p:nvSpPr>
        <p:spPr>
          <a:xfrm>
            <a:off x="5565710" y="3132374"/>
            <a:ext cx="713544" cy="782796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Rettangolo 85"/>
          <p:cNvSpPr/>
          <p:nvPr/>
        </p:nvSpPr>
        <p:spPr>
          <a:xfrm>
            <a:off x="6554531" y="3132374"/>
            <a:ext cx="713544" cy="782796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Rettangolo 86"/>
          <p:cNvSpPr/>
          <p:nvPr/>
        </p:nvSpPr>
        <p:spPr>
          <a:xfrm>
            <a:off x="7527781" y="3144009"/>
            <a:ext cx="713544" cy="782796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Triangolo isoscele 87"/>
          <p:cNvSpPr/>
          <p:nvPr/>
        </p:nvSpPr>
        <p:spPr>
          <a:xfrm rot="5400000">
            <a:off x="8336870" y="3356606"/>
            <a:ext cx="321563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Triangolo isoscele 88"/>
          <p:cNvSpPr/>
          <p:nvPr/>
        </p:nvSpPr>
        <p:spPr>
          <a:xfrm rot="16200000">
            <a:off x="3244431" y="3344969"/>
            <a:ext cx="321563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Rettangolo 89"/>
          <p:cNvSpPr/>
          <p:nvPr/>
        </p:nvSpPr>
        <p:spPr>
          <a:xfrm>
            <a:off x="3225837" y="3996921"/>
            <a:ext cx="5450619" cy="85908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Rettangolo 90"/>
          <p:cNvSpPr/>
          <p:nvPr/>
        </p:nvSpPr>
        <p:spPr>
          <a:xfrm>
            <a:off x="3671530" y="4046663"/>
            <a:ext cx="713544" cy="782796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Rettangolo 91"/>
          <p:cNvSpPr/>
          <p:nvPr/>
        </p:nvSpPr>
        <p:spPr>
          <a:xfrm>
            <a:off x="4606008" y="4035066"/>
            <a:ext cx="713544" cy="782796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Rettangolo 92"/>
          <p:cNvSpPr/>
          <p:nvPr/>
        </p:nvSpPr>
        <p:spPr>
          <a:xfrm>
            <a:off x="5565710" y="4036310"/>
            <a:ext cx="713544" cy="782796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Rettangolo 93"/>
          <p:cNvSpPr/>
          <p:nvPr/>
        </p:nvSpPr>
        <p:spPr>
          <a:xfrm>
            <a:off x="6554531" y="4036310"/>
            <a:ext cx="713544" cy="782796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Rettangolo 94"/>
          <p:cNvSpPr/>
          <p:nvPr/>
        </p:nvSpPr>
        <p:spPr>
          <a:xfrm>
            <a:off x="7527781" y="4047945"/>
            <a:ext cx="713544" cy="782796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Triangolo isoscele 95"/>
          <p:cNvSpPr/>
          <p:nvPr/>
        </p:nvSpPr>
        <p:spPr>
          <a:xfrm rot="5400000">
            <a:off x="8336870" y="4260542"/>
            <a:ext cx="321563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Triangolo isoscele 96"/>
          <p:cNvSpPr/>
          <p:nvPr/>
        </p:nvSpPr>
        <p:spPr>
          <a:xfrm rot="16200000">
            <a:off x="3244431" y="4248905"/>
            <a:ext cx="321563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Rettangolo 97"/>
          <p:cNvSpPr/>
          <p:nvPr/>
        </p:nvSpPr>
        <p:spPr>
          <a:xfrm>
            <a:off x="3220538" y="4881743"/>
            <a:ext cx="5450619" cy="85908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Rettangolo 98"/>
          <p:cNvSpPr/>
          <p:nvPr/>
        </p:nvSpPr>
        <p:spPr>
          <a:xfrm>
            <a:off x="3669764" y="4918606"/>
            <a:ext cx="706479" cy="782796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0" name="Rettangolo 99"/>
          <p:cNvSpPr/>
          <p:nvPr/>
        </p:nvSpPr>
        <p:spPr>
          <a:xfrm>
            <a:off x="4600709" y="4919888"/>
            <a:ext cx="713544" cy="782796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1" name="Rettangolo 100"/>
          <p:cNvSpPr/>
          <p:nvPr/>
        </p:nvSpPr>
        <p:spPr>
          <a:xfrm>
            <a:off x="5560410" y="4925515"/>
            <a:ext cx="718843" cy="782796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2" name="Rettangolo 101"/>
          <p:cNvSpPr/>
          <p:nvPr/>
        </p:nvSpPr>
        <p:spPr>
          <a:xfrm>
            <a:off x="6549232" y="4925515"/>
            <a:ext cx="713544" cy="782796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3" name="Rettangolo 102"/>
          <p:cNvSpPr/>
          <p:nvPr/>
        </p:nvSpPr>
        <p:spPr>
          <a:xfrm>
            <a:off x="7535361" y="4919888"/>
            <a:ext cx="713544" cy="782796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4" name="Triangolo isoscele 103"/>
          <p:cNvSpPr/>
          <p:nvPr/>
        </p:nvSpPr>
        <p:spPr>
          <a:xfrm rot="5400000">
            <a:off x="8344450" y="5106727"/>
            <a:ext cx="321563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5" name="Triangolo isoscele 104"/>
          <p:cNvSpPr/>
          <p:nvPr/>
        </p:nvSpPr>
        <p:spPr>
          <a:xfrm rot="16200000">
            <a:off x="3239132" y="5095090"/>
            <a:ext cx="321563" cy="357605"/>
          </a:xfrm>
          <a:prstGeom prst="triangle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6" name="Rettangolo 105"/>
          <p:cNvSpPr/>
          <p:nvPr/>
        </p:nvSpPr>
        <p:spPr>
          <a:xfrm>
            <a:off x="3225837" y="5781870"/>
            <a:ext cx="5450619" cy="85908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7" name="Rettangolo 106"/>
          <p:cNvSpPr/>
          <p:nvPr/>
        </p:nvSpPr>
        <p:spPr>
          <a:xfrm>
            <a:off x="3671530" y="5818733"/>
            <a:ext cx="713544" cy="782796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8" name="Rettangolo 107"/>
          <p:cNvSpPr/>
          <p:nvPr/>
        </p:nvSpPr>
        <p:spPr>
          <a:xfrm>
            <a:off x="4606008" y="5807136"/>
            <a:ext cx="713544" cy="782796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9" name="Rettangolo 108"/>
          <p:cNvSpPr/>
          <p:nvPr/>
        </p:nvSpPr>
        <p:spPr>
          <a:xfrm>
            <a:off x="5565710" y="5808380"/>
            <a:ext cx="713544" cy="782796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0" name="Rettangolo 109"/>
          <p:cNvSpPr/>
          <p:nvPr/>
        </p:nvSpPr>
        <p:spPr>
          <a:xfrm>
            <a:off x="6554531" y="5808380"/>
            <a:ext cx="713544" cy="782796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1" name="Rettangolo 110"/>
          <p:cNvSpPr/>
          <p:nvPr/>
        </p:nvSpPr>
        <p:spPr>
          <a:xfrm>
            <a:off x="7527781" y="5807136"/>
            <a:ext cx="713544" cy="782796"/>
          </a:xfrm>
          <a:prstGeom prst="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Sole 74"/>
          <p:cNvSpPr/>
          <p:nvPr/>
        </p:nvSpPr>
        <p:spPr>
          <a:xfrm>
            <a:off x="4655748" y="2255888"/>
            <a:ext cx="614064" cy="720080"/>
          </a:xfrm>
          <a:prstGeom prst="sun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Luna 79"/>
          <p:cNvSpPr/>
          <p:nvPr/>
        </p:nvSpPr>
        <p:spPr>
          <a:xfrm>
            <a:off x="5650564" y="2307404"/>
            <a:ext cx="557241" cy="610229"/>
          </a:xfrm>
          <a:prstGeom prst="moon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7" name="Sole 116"/>
          <p:cNvSpPr/>
          <p:nvPr/>
        </p:nvSpPr>
        <p:spPr>
          <a:xfrm>
            <a:off x="4637570" y="5846319"/>
            <a:ext cx="614064" cy="720080"/>
          </a:xfrm>
          <a:prstGeom prst="sun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4" name="Immagine 1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65710" y="4046663"/>
            <a:ext cx="708245" cy="77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680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arrotondato 10"/>
          <p:cNvSpPr/>
          <p:nvPr/>
        </p:nvSpPr>
        <p:spPr>
          <a:xfrm>
            <a:off x="467544" y="2240243"/>
            <a:ext cx="8208912" cy="720080"/>
          </a:xfrm>
          <a:prstGeom prst="round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arrotondato 11"/>
          <p:cNvSpPr/>
          <p:nvPr/>
        </p:nvSpPr>
        <p:spPr>
          <a:xfrm>
            <a:off x="467544" y="3104964"/>
            <a:ext cx="8208912" cy="720080"/>
          </a:xfrm>
          <a:prstGeom prst="round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arrotondato 12"/>
          <p:cNvSpPr/>
          <p:nvPr/>
        </p:nvSpPr>
        <p:spPr>
          <a:xfrm>
            <a:off x="467544" y="4005064"/>
            <a:ext cx="8208912" cy="720080"/>
          </a:xfrm>
          <a:prstGeom prst="round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arrotondato 13"/>
          <p:cNvSpPr/>
          <p:nvPr/>
        </p:nvSpPr>
        <p:spPr>
          <a:xfrm>
            <a:off x="467544" y="4907037"/>
            <a:ext cx="8208912" cy="720080"/>
          </a:xfrm>
          <a:prstGeom prst="round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Rettangolo arrotondato 27"/>
          <p:cNvSpPr/>
          <p:nvPr/>
        </p:nvSpPr>
        <p:spPr>
          <a:xfrm>
            <a:off x="473303" y="5949280"/>
            <a:ext cx="2384648" cy="720080"/>
          </a:xfrm>
          <a:prstGeom prst="round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CERCA</a:t>
            </a:r>
            <a:endParaRPr lang="it-IT" sz="2800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2" name="CasellaDiTesto 1"/>
          <p:cNvSpPr txBox="1"/>
          <p:nvPr/>
        </p:nvSpPr>
        <p:spPr>
          <a:xfrm>
            <a:off x="467544" y="1772816"/>
            <a:ext cx="299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Ricerca &gt;&gt; Strumenti</a:t>
            </a:r>
            <a:endParaRPr lang="it-IT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0" name="Immagine 19" descr="vitagein_dischetti_zoom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4057" y="2362927"/>
            <a:ext cx="869142" cy="526753"/>
          </a:xfrm>
          <a:prstGeom prst="rect">
            <a:avLst/>
          </a:prstGeom>
        </p:spPr>
      </p:pic>
      <p:pic>
        <p:nvPicPr>
          <p:cNvPr id="22" name="Immagine 21" descr="shu-brushsets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75989" y="2315376"/>
            <a:ext cx="835831" cy="536789"/>
          </a:xfrm>
          <a:prstGeom prst="rect">
            <a:avLst/>
          </a:prstGeom>
        </p:spPr>
      </p:pic>
      <p:pic>
        <p:nvPicPr>
          <p:cNvPr id="23" name="Immagine 22" descr="pimini vellut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10944" y="2315376"/>
            <a:ext cx="547020" cy="547020"/>
          </a:xfrm>
          <a:prstGeom prst="rect">
            <a:avLst/>
          </a:prstGeom>
        </p:spPr>
      </p:pic>
      <p:pic>
        <p:nvPicPr>
          <p:cNvPr id="24" name="Immagine 23" descr="343_t_spugna_trucco_lattice_70_371_10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57270" y="2362008"/>
            <a:ext cx="869142" cy="506999"/>
          </a:xfrm>
          <a:prstGeom prst="rect">
            <a:avLst/>
          </a:prstGeom>
        </p:spPr>
      </p:pic>
      <p:pic>
        <p:nvPicPr>
          <p:cNvPr id="25" name="Immagine 24" descr="crema-nut-gr2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00627" y="3098908"/>
            <a:ext cx="651477" cy="777570"/>
          </a:xfrm>
          <a:prstGeom prst="rect">
            <a:avLst/>
          </a:prstGeom>
        </p:spPr>
      </p:pic>
      <p:pic>
        <p:nvPicPr>
          <p:cNvPr id="26" name="Immagine 25" descr="fondotinta-compatto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665627" y="3169248"/>
            <a:ext cx="642942" cy="642942"/>
          </a:xfrm>
          <a:prstGeom prst="rect">
            <a:avLst/>
          </a:prstGeom>
        </p:spPr>
      </p:pic>
      <p:pic>
        <p:nvPicPr>
          <p:cNvPr id="27" name="Immagine 26" descr="cphy_tinted_gel_cream432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416989" y="3187254"/>
            <a:ext cx="689224" cy="689224"/>
          </a:xfrm>
          <a:prstGeom prst="rect">
            <a:avLst/>
          </a:prstGeom>
        </p:spPr>
      </p:pic>
      <p:pic>
        <p:nvPicPr>
          <p:cNvPr id="29" name="Immagine 28" descr="terra fard sole 4638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319386" y="3115948"/>
            <a:ext cx="536335" cy="645588"/>
          </a:xfrm>
          <a:prstGeom prst="rect">
            <a:avLst/>
          </a:prstGeom>
        </p:spPr>
      </p:pic>
      <p:pic>
        <p:nvPicPr>
          <p:cNvPr id="30" name="Immagine 29" descr="creme-colorate-illuminanti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042702" y="3140014"/>
            <a:ext cx="642942" cy="642942"/>
          </a:xfrm>
          <a:prstGeom prst="rect">
            <a:avLst/>
          </a:prstGeom>
        </p:spPr>
      </p:pic>
      <p:pic>
        <p:nvPicPr>
          <p:cNvPr id="31" name="Immagine 30" descr="timthumb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648177" y="3064770"/>
            <a:ext cx="1093118" cy="930313"/>
          </a:xfrm>
          <a:prstGeom prst="rect">
            <a:avLst/>
          </a:prstGeom>
        </p:spPr>
      </p:pic>
      <p:pic>
        <p:nvPicPr>
          <p:cNvPr id="32" name="Immagine 31" descr="4acc8e794b0ae8a705b299edd90091bd-blush_scegliere_basetrucco_2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667663" y="3064770"/>
            <a:ext cx="833192" cy="833192"/>
          </a:xfrm>
          <a:prstGeom prst="rect">
            <a:avLst/>
          </a:prstGeom>
        </p:spPr>
      </p:pic>
      <p:pic>
        <p:nvPicPr>
          <p:cNvPr id="33" name="Immagine 32" descr="Aqua-Bunny-Creme-to-Powder-Splash-Proof-Bronzer-di-Too-Faced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680302" y="3111878"/>
            <a:ext cx="539419" cy="674273"/>
          </a:xfrm>
          <a:prstGeom prst="rect">
            <a:avLst/>
          </a:prstGeom>
        </p:spPr>
      </p:pic>
      <p:pic>
        <p:nvPicPr>
          <p:cNvPr id="34" name="Immagine 33" descr="correttore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396524" y="3098908"/>
            <a:ext cx="605991" cy="714356"/>
          </a:xfrm>
          <a:prstGeom prst="rect">
            <a:avLst/>
          </a:prstGeom>
        </p:spPr>
      </p:pic>
      <p:pic>
        <p:nvPicPr>
          <p:cNvPr id="35" name="Immagine 34" descr="image_gallery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8013960" y="3086859"/>
            <a:ext cx="595040" cy="708639"/>
          </a:xfrm>
          <a:prstGeom prst="rect">
            <a:avLst/>
          </a:prstGeom>
        </p:spPr>
      </p:pic>
      <p:pic>
        <p:nvPicPr>
          <p:cNvPr id="36" name="Immagine 35" descr="b.gif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114140" y="2365486"/>
            <a:ext cx="500066" cy="500066"/>
          </a:xfrm>
          <a:prstGeom prst="rect">
            <a:avLst/>
          </a:prstGeom>
        </p:spPr>
      </p:pic>
      <p:pic>
        <p:nvPicPr>
          <p:cNvPr id="37" name="Immagine 36" descr="81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 rot="16400648">
            <a:off x="4722916" y="2243173"/>
            <a:ext cx="726178" cy="726178"/>
          </a:xfrm>
          <a:prstGeom prst="rect">
            <a:avLst/>
          </a:prstGeom>
        </p:spPr>
      </p:pic>
      <p:pic>
        <p:nvPicPr>
          <p:cNvPr id="38" name="Immagine 37" descr="nuovomascaraloreal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 flipH="1">
            <a:off x="5640648" y="2365486"/>
            <a:ext cx="142876" cy="559598"/>
          </a:xfrm>
          <a:prstGeom prst="rect">
            <a:avLst/>
          </a:prstGeom>
        </p:spPr>
      </p:pic>
      <p:pic>
        <p:nvPicPr>
          <p:cNvPr id="39" name="Immagine 38" descr="SHU_UEMURA_LASH_CURLER___4_-11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6169247" y="2294048"/>
            <a:ext cx="780764" cy="585573"/>
          </a:xfrm>
          <a:prstGeom prst="rect">
            <a:avLst/>
          </a:prstGeom>
        </p:spPr>
      </p:pic>
      <p:pic>
        <p:nvPicPr>
          <p:cNvPr id="40" name="Immagine 39" descr="zoom_8c5c83b0adda7b45e3252465b0eb9e73c4073dcb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7092280" y="2294048"/>
            <a:ext cx="642918" cy="642918"/>
          </a:xfrm>
          <a:prstGeom prst="rect">
            <a:avLst/>
          </a:prstGeom>
        </p:spPr>
      </p:pic>
      <p:pic>
        <p:nvPicPr>
          <p:cNvPr id="41" name="Immagine 40" descr="pupa-matita-occhi-multiplay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8040825" y="2294048"/>
            <a:ext cx="587094" cy="587094"/>
          </a:xfrm>
          <a:prstGeom prst="rect">
            <a:avLst/>
          </a:prstGeom>
        </p:spPr>
      </p:pic>
      <p:pic>
        <p:nvPicPr>
          <p:cNvPr id="42" name="Immagine 41" descr="eyeliner_waterproof.png"/>
          <p:cNvPicPr>
            <a:picLocks noChangeAspect="1"/>
          </p:cNvPicPr>
          <p:nvPr/>
        </p:nvPicPr>
        <p:blipFill>
          <a:blip r:embed="rId22" cstate="print"/>
          <a:stretch>
            <a:fillRect/>
          </a:stretch>
        </p:blipFill>
        <p:spPr>
          <a:xfrm>
            <a:off x="814824" y="4047186"/>
            <a:ext cx="706208" cy="706208"/>
          </a:xfrm>
          <a:prstGeom prst="rect">
            <a:avLst/>
          </a:prstGeom>
        </p:spPr>
      </p:pic>
      <p:pic>
        <p:nvPicPr>
          <p:cNvPr id="43" name="Immagine 42" descr="Kajal-2.png"/>
          <p:cNvPicPr>
            <a:picLocks noChangeAspect="1"/>
          </p:cNvPicPr>
          <p:nvPr/>
        </p:nvPicPr>
        <p:blipFill>
          <a:blip r:embed="rId23" cstate="print"/>
          <a:stretch>
            <a:fillRect/>
          </a:stretch>
        </p:blipFill>
        <p:spPr>
          <a:xfrm>
            <a:off x="1529204" y="4047186"/>
            <a:ext cx="534874" cy="714356"/>
          </a:xfrm>
          <a:prstGeom prst="rect">
            <a:avLst/>
          </a:prstGeom>
        </p:spPr>
      </p:pic>
      <p:pic>
        <p:nvPicPr>
          <p:cNvPr id="44" name="Immagine 43" descr="La-matita-khol-bianca.png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2386460" y="4006319"/>
            <a:ext cx="571504" cy="659305"/>
          </a:xfrm>
          <a:prstGeom prst="rect">
            <a:avLst/>
          </a:prstGeom>
        </p:spPr>
      </p:pic>
      <p:pic>
        <p:nvPicPr>
          <p:cNvPr id="45" name="Immagine 44" descr="rilastil-make-up-matita-occhi.png"/>
          <p:cNvPicPr>
            <a:picLocks noChangeAspect="1"/>
          </p:cNvPicPr>
          <p:nvPr/>
        </p:nvPicPr>
        <p:blipFill>
          <a:blip r:embed="rId25" cstate="print"/>
          <a:stretch>
            <a:fillRect/>
          </a:stretch>
        </p:blipFill>
        <p:spPr>
          <a:xfrm>
            <a:off x="3117104" y="4090488"/>
            <a:ext cx="571504" cy="571504"/>
          </a:xfrm>
          <a:prstGeom prst="rect">
            <a:avLst/>
          </a:prstGeom>
        </p:spPr>
      </p:pic>
      <p:pic>
        <p:nvPicPr>
          <p:cNvPr id="46" name="Immagine 45" descr="astra-mascara-extravolume-nero-intenso.png"/>
          <p:cNvPicPr>
            <a:picLocks noChangeAspect="1"/>
          </p:cNvPicPr>
          <p:nvPr/>
        </p:nvPicPr>
        <p:blipFill>
          <a:blip r:embed="rId26" cstate="print"/>
          <a:stretch>
            <a:fillRect/>
          </a:stretch>
        </p:blipFill>
        <p:spPr>
          <a:xfrm>
            <a:off x="4078421" y="4048284"/>
            <a:ext cx="571504" cy="811229"/>
          </a:xfrm>
          <a:prstGeom prst="rect">
            <a:avLst/>
          </a:prstGeom>
        </p:spPr>
      </p:pic>
      <p:pic>
        <p:nvPicPr>
          <p:cNvPr id="47" name="Immagine 46" descr="Ombretto-4-tonalità-Colore-Semprevero_Lace-Hues-1024x899.png"/>
          <p:cNvPicPr>
            <a:picLocks noChangeAspect="1"/>
          </p:cNvPicPr>
          <p:nvPr/>
        </p:nvPicPr>
        <p:blipFill>
          <a:blip r:embed="rId27" cstate="print"/>
          <a:stretch>
            <a:fillRect/>
          </a:stretch>
        </p:blipFill>
        <p:spPr>
          <a:xfrm>
            <a:off x="5149153" y="4033213"/>
            <a:ext cx="865652" cy="759982"/>
          </a:xfrm>
          <a:prstGeom prst="rect">
            <a:avLst/>
          </a:prstGeom>
        </p:spPr>
      </p:pic>
      <p:pic>
        <p:nvPicPr>
          <p:cNvPr id="48" name="Immagine 47" descr="rossetti_helan.png"/>
          <p:cNvPicPr>
            <a:picLocks noChangeAspect="1"/>
          </p:cNvPicPr>
          <p:nvPr/>
        </p:nvPicPr>
        <p:blipFill>
          <a:blip r:embed="rId28" cstate="print"/>
          <a:stretch>
            <a:fillRect/>
          </a:stretch>
        </p:blipFill>
        <p:spPr>
          <a:xfrm>
            <a:off x="7477300" y="4041625"/>
            <a:ext cx="608374" cy="588691"/>
          </a:xfrm>
          <a:prstGeom prst="rect">
            <a:avLst/>
          </a:prstGeom>
        </p:spPr>
      </p:pic>
      <p:pic>
        <p:nvPicPr>
          <p:cNvPr id="49" name="Immagine 48" descr="images.png"/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334292" y="3970187"/>
            <a:ext cx="658646" cy="787162"/>
          </a:xfrm>
          <a:prstGeom prst="rect">
            <a:avLst/>
          </a:prstGeom>
        </p:spPr>
      </p:pic>
      <p:sp>
        <p:nvSpPr>
          <p:cNvPr id="50" name="Rettangolo arrotondato 49"/>
          <p:cNvSpPr/>
          <p:nvPr/>
        </p:nvSpPr>
        <p:spPr>
          <a:xfrm>
            <a:off x="467963" y="314919"/>
            <a:ext cx="8208493" cy="1224136"/>
          </a:xfrm>
          <a:prstGeom prst="round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1" name="Immagine 50"/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39788" y="417599"/>
            <a:ext cx="972099" cy="972099"/>
          </a:xfrm>
          <a:prstGeom prst="rect">
            <a:avLst/>
          </a:prstGeom>
        </p:spPr>
      </p:pic>
      <p:pic>
        <p:nvPicPr>
          <p:cNvPr id="52" name="Immagine 51"/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55029" y="319855"/>
            <a:ext cx="1219200" cy="1219200"/>
          </a:xfrm>
          <a:prstGeom prst="rect">
            <a:avLst/>
          </a:prstGeom>
        </p:spPr>
      </p:pic>
      <p:pic>
        <p:nvPicPr>
          <p:cNvPr id="53" name="Immagine 52"/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63922" y="414749"/>
            <a:ext cx="974949" cy="974949"/>
          </a:xfrm>
          <a:prstGeom prst="rect">
            <a:avLst/>
          </a:prstGeom>
        </p:spPr>
      </p:pic>
      <p:pic>
        <p:nvPicPr>
          <p:cNvPr id="54" name="Immagine 53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60" y="175317"/>
            <a:ext cx="1291654" cy="129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4404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67544" y="1772816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Ricerca &gt;&gt; Strumenti &gt;&gt; risultati</a:t>
            </a:r>
            <a:endParaRPr lang="it-IT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3" name="Tabel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603903502"/>
              </p:ext>
            </p:extLst>
          </p:nvPr>
        </p:nvGraphicFramePr>
        <p:xfrm>
          <a:off x="535410" y="2348880"/>
          <a:ext cx="8141046" cy="3858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8358"/>
                <a:gridCol w="3960440"/>
                <a:gridCol w="2232248"/>
              </a:tblGrid>
              <a:tr h="469157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VIDEO</a:t>
                      </a:r>
                      <a:endParaRPr lang="it-IT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NOME</a:t>
                      </a:r>
                      <a:endParaRPr lang="it-IT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solidFill>
                            <a:schemeClr val="bg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DIFFICOLTA’</a:t>
                      </a:r>
                      <a:endParaRPr lang="it-IT" dirty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FF99CC"/>
                    </a:solidFill>
                  </a:tcPr>
                </a:tc>
              </a:tr>
              <a:tr h="755863">
                <a:tc>
                  <a:txBody>
                    <a:bodyPr/>
                    <a:lstStyle/>
                    <a:p>
                      <a:pPr algn="ctr"/>
                      <a:endParaRPr lang="it-IT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Uso</a:t>
                      </a:r>
                      <a:r>
                        <a:rPr lang="it-IT" baseline="0" dirty="0" smtClean="0"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 pennello per fard</a:t>
                      </a:r>
                      <a:endParaRPr lang="it-IT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755863">
                <a:tc>
                  <a:txBody>
                    <a:bodyPr/>
                    <a:lstStyle/>
                    <a:p>
                      <a:pPr algn="ctr"/>
                      <a:endParaRPr lang="it-IT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it-IT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755863">
                <a:tc>
                  <a:txBody>
                    <a:bodyPr/>
                    <a:lstStyle/>
                    <a:p>
                      <a:pPr algn="ctr"/>
                      <a:endParaRPr lang="it-IT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  <a:tr h="755863">
                <a:tc>
                  <a:txBody>
                    <a:bodyPr/>
                    <a:lstStyle/>
                    <a:p>
                      <a:pPr algn="ctr"/>
                      <a:endParaRPr lang="it-IT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5" name="Immagine 14" descr="clio.jpg">
            <a:hlinkClick r:id="rId2" action="ppaction://hlinksldjump"/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1108" y="2907668"/>
            <a:ext cx="1182608" cy="575113"/>
          </a:xfrm>
          <a:prstGeom prst="rect">
            <a:avLst/>
          </a:prstGeom>
        </p:spPr>
      </p:pic>
      <p:sp>
        <p:nvSpPr>
          <p:cNvPr id="5" name="Stella a 5 punte 4"/>
          <p:cNvSpPr/>
          <p:nvPr/>
        </p:nvSpPr>
        <p:spPr>
          <a:xfrm>
            <a:off x="6912260" y="3006566"/>
            <a:ext cx="360040" cy="377316"/>
          </a:xfrm>
          <a:prstGeom prst="star5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Stella a 5 punte 19"/>
          <p:cNvSpPr/>
          <p:nvPr/>
        </p:nvSpPr>
        <p:spPr>
          <a:xfrm>
            <a:off x="7367448" y="2992069"/>
            <a:ext cx="360040" cy="377316"/>
          </a:xfrm>
          <a:prstGeom prst="star5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Stella a 5 punte 21"/>
          <p:cNvSpPr/>
          <p:nvPr/>
        </p:nvSpPr>
        <p:spPr>
          <a:xfrm>
            <a:off x="7812360" y="2992252"/>
            <a:ext cx="360040" cy="377316"/>
          </a:xfrm>
          <a:prstGeom prst="star5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Stella a 5 punte 22"/>
          <p:cNvSpPr/>
          <p:nvPr/>
        </p:nvSpPr>
        <p:spPr>
          <a:xfrm>
            <a:off x="8300732" y="3002984"/>
            <a:ext cx="360040" cy="377316"/>
          </a:xfrm>
          <a:prstGeom prst="star5">
            <a:avLst/>
          </a:prstGeom>
          <a:solidFill>
            <a:schemeClr val="tx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Stella a 5 punte 24"/>
          <p:cNvSpPr/>
          <p:nvPr/>
        </p:nvSpPr>
        <p:spPr>
          <a:xfrm>
            <a:off x="6500855" y="2992069"/>
            <a:ext cx="360040" cy="377316"/>
          </a:xfrm>
          <a:prstGeom prst="star5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arrotondato 25"/>
          <p:cNvSpPr/>
          <p:nvPr/>
        </p:nvSpPr>
        <p:spPr>
          <a:xfrm>
            <a:off x="467963" y="314919"/>
            <a:ext cx="8208493" cy="1224136"/>
          </a:xfrm>
          <a:prstGeom prst="round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7" name="Immagin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39788" y="417599"/>
            <a:ext cx="972099" cy="972099"/>
          </a:xfrm>
          <a:prstGeom prst="rect">
            <a:avLst/>
          </a:prstGeom>
        </p:spPr>
      </p:pic>
      <p:pic>
        <p:nvPicPr>
          <p:cNvPr id="29" name="Immagin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55029" y="319855"/>
            <a:ext cx="1219200" cy="1219200"/>
          </a:xfrm>
          <a:prstGeom prst="rect">
            <a:avLst/>
          </a:prstGeom>
        </p:spPr>
      </p:pic>
      <p:pic>
        <p:nvPicPr>
          <p:cNvPr id="30" name="Immagine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63922" y="414749"/>
            <a:ext cx="974949" cy="974949"/>
          </a:xfrm>
          <a:prstGeom prst="rect">
            <a:avLst/>
          </a:prstGeom>
        </p:spPr>
      </p:pic>
      <p:pic>
        <p:nvPicPr>
          <p:cNvPr id="31" name="Immagine 3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60" y="187894"/>
            <a:ext cx="1291654" cy="129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350036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67544" y="1734179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Profilo</a:t>
            </a:r>
            <a:endParaRPr lang="it-IT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0" name="Rettangolo arrotondato 59"/>
          <p:cNvSpPr/>
          <p:nvPr/>
        </p:nvSpPr>
        <p:spPr>
          <a:xfrm>
            <a:off x="467963" y="314919"/>
            <a:ext cx="8208493" cy="1224136"/>
          </a:xfrm>
          <a:prstGeom prst="roundRect">
            <a:avLst/>
          </a:prstGeom>
          <a:solidFill>
            <a:srgbClr val="FF99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1" name="Immagine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39788" y="417599"/>
            <a:ext cx="972099" cy="972099"/>
          </a:xfrm>
          <a:prstGeom prst="rect">
            <a:avLst/>
          </a:prstGeom>
        </p:spPr>
      </p:pic>
      <p:pic>
        <p:nvPicPr>
          <p:cNvPr id="62" name="Immagine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55029" y="319855"/>
            <a:ext cx="1219200" cy="1219200"/>
          </a:xfrm>
          <a:prstGeom prst="rect">
            <a:avLst/>
          </a:prstGeom>
        </p:spPr>
      </p:pic>
      <p:pic>
        <p:nvPicPr>
          <p:cNvPr id="63" name="Immagin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63922" y="414749"/>
            <a:ext cx="974949" cy="974949"/>
          </a:xfrm>
          <a:prstGeom prst="rect">
            <a:avLst/>
          </a:prstGeom>
        </p:spPr>
      </p:pic>
      <p:pic>
        <p:nvPicPr>
          <p:cNvPr id="64" name="Immagine 6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60" y="179903"/>
            <a:ext cx="1291654" cy="1291654"/>
          </a:xfrm>
          <a:prstGeom prst="rect">
            <a:avLst/>
          </a:prstGeom>
        </p:spPr>
      </p:pic>
      <p:sp>
        <p:nvSpPr>
          <p:cNvPr id="66" name="Rettangolo arrotondato 65"/>
          <p:cNvSpPr/>
          <p:nvPr/>
        </p:nvSpPr>
        <p:spPr>
          <a:xfrm>
            <a:off x="500034" y="2357430"/>
            <a:ext cx="3429024" cy="720080"/>
          </a:xfrm>
          <a:prstGeom prst="round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Modifica informazioni personali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7" name="Rettangolo arrotondato 66"/>
          <p:cNvSpPr/>
          <p:nvPr/>
        </p:nvSpPr>
        <p:spPr>
          <a:xfrm>
            <a:off x="498902" y="3444848"/>
            <a:ext cx="3429024" cy="720080"/>
          </a:xfrm>
          <a:prstGeom prst="round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Modifica nome utente e password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8" name="Rettangolo arrotondato 67"/>
          <p:cNvSpPr/>
          <p:nvPr/>
        </p:nvSpPr>
        <p:spPr>
          <a:xfrm>
            <a:off x="500034" y="4517550"/>
            <a:ext cx="3429024" cy="720080"/>
          </a:xfrm>
          <a:prstGeom prst="round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Modifica Profilo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9" name="Rettangolo arrotondato 68"/>
          <p:cNvSpPr/>
          <p:nvPr/>
        </p:nvSpPr>
        <p:spPr>
          <a:xfrm>
            <a:off x="500034" y="5606100"/>
            <a:ext cx="3429024" cy="720080"/>
          </a:xfrm>
          <a:prstGeom prst="round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Preferiti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4" name="Rettangolo arrotondato 73"/>
          <p:cNvSpPr/>
          <p:nvPr/>
        </p:nvSpPr>
        <p:spPr>
          <a:xfrm>
            <a:off x="4255764" y="2357430"/>
            <a:ext cx="4388202" cy="4000528"/>
          </a:xfrm>
          <a:prstGeom prst="round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Clicca su un bottone per eseguire </a:t>
            </a:r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</a:t>
            </a:r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n’azione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80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67544" y="1734179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Profilo</a:t>
            </a:r>
            <a:endParaRPr lang="it-IT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0" name="Rettangolo arrotondato 59"/>
          <p:cNvSpPr/>
          <p:nvPr/>
        </p:nvSpPr>
        <p:spPr>
          <a:xfrm>
            <a:off x="467963" y="314919"/>
            <a:ext cx="8208493" cy="1224136"/>
          </a:xfrm>
          <a:prstGeom prst="roundRect">
            <a:avLst/>
          </a:prstGeom>
          <a:solidFill>
            <a:srgbClr val="FF99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1" name="Immagine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39788" y="417599"/>
            <a:ext cx="972099" cy="972099"/>
          </a:xfrm>
          <a:prstGeom prst="rect">
            <a:avLst/>
          </a:prstGeom>
        </p:spPr>
      </p:pic>
      <p:pic>
        <p:nvPicPr>
          <p:cNvPr id="62" name="Immagine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55029" y="319855"/>
            <a:ext cx="1219200" cy="1219200"/>
          </a:xfrm>
          <a:prstGeom prst="rect">
            <a:avLst/>
          </a:prstGeom>
        </p:spPr>
      </p:pic>
      <p:pic>
        <p:nvPicPr>
          <p:cNvPr id="63" name="Immagin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63922" y="414749"/>
            <a:ext cx="974949" cy="974949"/>
          </a:xfrm>
          <a:prstGeom prst="rect">
            <a:avLst/>
          </a:prstGeom>
        </p:spPr>
      </p:pic>
      <p:pic>
        <p:nvPicPr>
          <p:cNvPr id="64" name="Immagine 6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60" y="179903"/>
            <a:ext cx="1291654" cy="1291654"/>
          </a:xfrm>
          <a:prstGeom prst="rect">
            <a:avLst/>
          </a:prstGeom>
        </p:spPr>
      </p:pic>
      <p:sp>
        <p:nvSpPr>
          <p:cNvPr id="66" name="Rettangolo arrotondato 65"/>
          <p:cNvSpPr/>
          <p:nvPr/>
        </p:nvSpPr>
        <p:spPr>
          <a:xfrm>
            <a:off x="500034" y="2357430"/>
            <a:ext cx="3429024" cy="720080"/>
          </a:xfrm>
          <a:prstGeom prst="round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Modifica informazioni personali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7" name="Rettangolo arrotondato 66"/>
          <p:cNvSpPr/>
          <p:nvPr/>
        </p:nvSpPr>
        <p:spPr>
          <a:xfrm>
            <a:off x="498902" y="3444848"/>
            <a:ext cx="3429024" cy="720080"/>
          </a:xfrm>
          <a:prstGeom prst="round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Modifica nome utente e password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8" name="Rettangolo arrotondato 67"/>
          <p:cNvSpPr/>
          <p:nvPr/>
        </p:nvSpPr>
        <p:spPr>
          <a:xfrm>
            <a:off x="500034" y="4517550"/>
            <a:ext cx="3429024" cy="720080"/>
          </a:xfrm>
          <a:prstGeom prst="round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Modifica Profilo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9" name="Rettangolo arrotondato 68"/>
          <p:cNvSpPr/>
          <p:nvPr/>
        </p:nvSpPr>
        <p:spPr>
          <a:xfrm>
            <a:off x="500034" y="5606100"/>
            <a:ext cx="3429024" cy="720080"/>
          </a:xfrm>
          <a:prstGeom prst="round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Preferiti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4" name="Rettangolo arrotondato 73"/>
          <p:cNvSpPr/>
          <p:nvPr/>
        </p:nvSpPr>
        <p:spPr>
          <a:xfrm>
            <a:off x="4255764" y="2357430"/>
            <a:ext cx="4388202" cy="4000528"/>
          </a:xfrm>
          <a:prstGeom prst="round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118" name="Tabella 117"/>
          <p:cNvGraphicFramePr>
            <a:graphicFrameLocks noGrp="1"/>
          </p:cNvGraphicFramePr>
          <p:nvPr/>
        </p:nvGraphicFramePr>
        <p:xfrm>
          <a:off x="4071934" y="2357431"/>
          <a:ext cx="4429156" cy="36591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3074"/>
                <a:gridCol w="2786082"/>
              </a:tblGrid>
              <a:tr h="335121">
                <a:tc gridSpan="2"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solidFill>
                            <a:schemeClr val="bg1"/>
                          </a:solidFill>
                        </a:rPr>
                        <a:t>INFORMAZIONI PERSONALI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134305">
                <a:tc>
                  <a:txBody>
                    <a:bodyPr/>
                    <a:lstStyle/>
                    <a:p>
                      <a:pPr algn="r"/>
                      <a:endParaRPr lang="it-IT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r"/>
                      <a:r>
                        <a:rPr lang="it-IT" dirty="0" smtClean="0">
                          <a:solidFill>
                            <a:schemeClr val="bg1"/>
                          </a:solidFill>
                        </a:rPr>
                        <a:t>Nome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268611">
                <a:tc>
                  <a:txBody>
                    <a:bodyPr/>
                    <a:lstStyle/>
                    <a:p>
                      <a:pPr algn="r"/>
                      <a:endParaRPr lang="it-IT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r"/>
                      <a:r>
                        <a:rPr lang="it-IT" dirty="0" smtClean="0">
                          <a:solidFill>
                            <a:schemeClr val="bg1"/>
                          </a:solidFill>
                        </a:rPr>
                        <a:t>Cognome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117165">
                <a:tc>
                  <a:txBody>
                    <a:bodyPr/>
                    <a:lstStyle/>
                    <a:p>
                      <a:pPr algn="r"/>
                      <a:endParaRPr lang="it-IT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r"/>
                      <a:r>
                        <a:rPr lang="it-IT" dirty="0" smtClean="0">
                          <a:solidFill>
                            <a:schemeClr val="bg1"/>
                          </a:solidFill>
                        </a:rPr>
                        <a:t>Indirizzo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/>
                      <a:endParaRPr lang="it-IT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r"/>
                      <a:r>
                        <a:rPr lang="it-IT" dirty="0" smtClean="0">
                          <a:solidFill>
                            <a:schemeClr val="bg1"/>
                          </a:solidFill>
                        </a:rPr>
                        <a:t>E-mail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733081">
                <a:tc>
                  <a:txBody>
                    <a:bodyPr/>
                    <a:lstStyle/>
                    <a:p>
                      <a:pPr algn="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 smtClean="0"/>
                    </a:p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9" name="Rettangolo 118"/>
          <p:cNvSpPr/>
          <p:nvPr/>
        </p:nvSpPr>
        <p:spPr>
          <a:xfrm>
            <a:off x="5900294" y="3643314"/>
            <a:ext cx="2643206" cy="28575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bg1"/>
                </a:solidFill>
              </a:rPr>
              <a:t>Rossi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20" name="Rettangolo 119"/>
          <p:cNvSpPr/>
          <p:nvPr/>
        </p:nvSpPr>
        <p:spPr>
          <a:xfrm>
            <a:off x="5913676" y="2970212"/>
            <a:ext cx="2643206" cy="28575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bg1"/>
                </a:solidFill>
              </a:rPr>
              <a:t>Raffaella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21" name="Rettangolo 120"/>
          <p:cNvSpPr/>
          <p:nvPr/>
        </p:nvSpPr>
        <p:spPr>
          <a:xfrm>
            <a:off x="5915940" y="4286256"/>
            <a:ext cx="2643206" cy="28575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bg1"/>
                </a:solidFill>
              </a:rPr>
              <a:t>Via Aldo Moro n. 31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22" name="Rettangolo 121"/>
          <p:cNvSpPr/>
          <p:nvPr/>
        </p:nvSpPr>
        <p:spPr>
          <a:xfrm>
            <a:off x="5901426" y="4929198"/>
            <a:ext cx="2643206" cy="28575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bg1"/>
                </a:solidFill>
              </a:rPr>
              <a:t>raffarossi@hotmail.it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24" name="Triangolo isoscele 123"/>
          <p:cNvSpPr/>
          <p:nvPr/>
        </p:nvSpPr>
        <p:spPr>
          <a:xfrm rot="5400000">
            <a:off x="3682886" y="2556462"/>
            <a:ext cx="714380" cy="311384"/>
          </a:xfrm>
          <a:prstGeom prst="triangle">
            <a:avLst/>
          </a:prstGeom>
          <a:solidFill>
            <a:srgbClr val="FF99CC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5" name="Rettangolo 124"/>
          <p:cNvSpPr/>
          <p:nvPr/>
        </p:nvSpPr>
        <p:spPr>
          <a:xfrm>
            <a:off x="5929322" y="5653564"/>
            <a:ext cx="1143008" cy="275766"/>
          </a:xfrm>
          <a:prstGeom prst="rect">
            <a:avLst/>
          </a:prstGeom>
          <a:solidFill>
            <a:srgbClr val="92D05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</a:rPr>
              <a:t>Salva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26" name="Rettangolo 125"/>
          <p:cNvSpPr/>
          <p:nvPr/>
        </p:nvSpPr>
        <p:spPr>
          <a:xfrm>
            <a:off x="7390506" y="5643578"/>
            <a:ext cx="1143008" cy="275766"/>
          </a:xfrm>
          <a:prstGeom prst="rect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</a:rPr>
              <a:t>Annulla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80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67544" y="1734179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Profilo</a:t>
            </a:r>
            <a:endParaRPr lang="it-IT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0" name="Rettangolo arrotondato 59"/>
          <p:cNvSpPr/>
          <p:nvPr/>
        </p:nvSpPr>
        <p:spPr>
          <a:xfrm>
            <a:off x="467963" y="314919"/>
            <a:ext cx="8208493" cy="1224136"/>
          </a:xfrm>
          <a:prstGeom prst="roundRect">
            <a:avLst/>
          </a:prstGeom>
          <a:solidFill>
            <a:srgbClr val="FF99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1" name="Immagine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39788" y="417599"/>
            <a:ext cx="972099" cy="972099"/>
          </a:xfrm>
          <a:prstGeom prst="rect">
            <a:avLst/>
          </a:prstGeom>
        </p:spPr>
      </p:pic>
      <p:pic>
        <p:nvPicPr>
          <p:cNvPr id="62" name="Immagine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55029" y="319855"/>
            <a:ext cx="1219200" cy="1219200"/>
          </a:xfrm>
          <a:prstGeom prst="rect">
            <a:avLst/>
          </a:prstGeom>
        </p:spPr>
      </p:pic>
      <p:pic>
        <p:nvPicPr>
          <p:cNvPr id="63" name="Immagin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63922" y="414749"/>
            <a:ext cx="974949" cy="974949"/>
          </a:xfrm>
          <a:prstGeom prst="rect">
            <a:avLst/>
          </a:prstGeom>
        </p:spPr>
      </p:pic>
      <p:pic>
        <p:nvPicPr>
          <p:cNvPr id="64" name="Immagine 6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60" y="179903"/>
            <a:ext cx="1291654" cy="1291654"/>
          </a:xfrm>
          <a:prstGeom prst="rect">
            <a:avLst/>
          </a:prstGeom>
        </p:spPr>
      </p:pic>
      <p:sp>
        <p:nvSpPr>
          <p:cNvPr id="66" name="Rettangolo arrotondato 65"/>
          <p:cNvSpPr/>
          <p:nvPr/>
        </p:nvSpPr>
        <p:spPr>
          <a:xfrm>
            <a:off x="500034" y="2357430"/>
            <a:ext cx="3429024" cy="720080"/>
          </a:xfrm>
          <a:prstGeom prst="round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Modifica informazioni personali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7" name="Rettangolo arrotondato 66"/>
          <p:cNvSpPr/>
          <p:nvPr/>
        </p:nvSpPr>
        <p:spPr>
          <a:xfrm>
            <a:off x="498902" y="3444848"/>
            <a:ext cx="3429024" cy="720080"/>
          </a:xfrm>
          <a:prstGeom prst="round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Modifica nome utente e password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8" name="Rettangolo arrotondato 67"/>
          <p:cNvSpPr/>
          <p:nvPr/>
        </p:nvSpPr>
        <p:spPr>
          <a:xfrm>
            <a:off x="500034" y="4517550"/>
            <a:ext cx="3429024" cy="720080"/>
          </a:xfrm>
          <a:prstGeom prst="round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Modifica Profilo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9" name="Rettangolo arrotondato 68"/>
          <p:cNvSpPr/>
          <p:nvPr/>
        </p:nvSpPr>
        <p:spPr>
          <a:xfrm>
            <a:off x="500034" y="5606100"/>
            <a:ext cx="3429024" cy="720080"/>
          </a:xfrm>
          <a:prstGeom prst="round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Preferiti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4" name="Rettangolo arrotondato 73"/>
          <p:cNvSpPr/>
          <p:nvPr/>
        </p:nvSpPr>
        <p:spPr>
          <a:xfrm>
            <a:off x="4286248" y="2357430"/>
            <a:ext cx="4388202" cy="4000528"/>
          </a:xfrm>
          <a:prstGeom prst="round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118" name="Tabella 117"/>
          <p:cNvGraphicFramePr>
            <a:graphicFrameLocks noGrp="1"/>
          </p:cNvGraphicFramePr>
          <p:nvPr/>
        </p:nvGraphicFramePr>
        <p:xfrm>
          <a:off x="4143372" y="2357431"/>
          <a:ext cx="4429156" cy="40005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3074"/>
                <a:gridCol w="2786082"/>
              </a:tblGrid>
              <a:tr h="800105">
                <a:tc>
                  <a:txBody>
                    <a:bodyPr/>
                    <a:lstStyle/>
                    <a:p>
                      <a:endParaRPr lang="it-IT" dirty="0" smtClean="0"/>
                    </a:p>
                    <a:p>
                      <a:pPr algn="r"/>
                      <a:r>
                        <a:rPr lang="it-IT" dirty="0" smtClean="0">
                          <a:solidFill>
                            <a:schemeClr val="bg1"/>
                          </a:solidFill>
                        </a:rPr>
                        <a:t>Nome</a:t>
                      </a:r>
                      <a:r>
                        <a:rPr lang="it-IT" baseline="0" dirty="0" smtClean="0">
                          <a:solidFill>
                            <a:schemeClr val="bg1"/>
                          </a:solidFill>
                        </a:rPr>
                        <a:t> utente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800105">
                <a:tc>
                  <a:txBody>
                    <a:bodyPr/>
                    <a:lstStyle/>
                    <a:p>
                      <a:pPr algn="r"/>
                      <a:r>
                        <a:rPr lang="it-IT" dirty="0" smtClean="0">
                          <a:solidFill>
                            <a:schemeClr val="bg1"/>
                          </a:solidFill>
                        </a:rPr>
                        <a:t>Vecchia</a:t>
                      </a:r>
                      <a:r>
                        <a:rPr lang="it-IT" baseline="0" dirty="0" smtClean="0">
                          <a:solidFill>
                            <a:schemeClr val="bg1"/>
                          </a:solidFill>
                        </a:rPr>
                        <a:t> password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800105">
                <a:tc>
                  <a:txBody>
                    <a:bodyPr/>
                    <a:lstStyle/>
                    <a:p>
                      <a:pPr algn="r"/>
                      <a:r>
                        <a:rPr lang="it-IT" dirty="0" smtClean="0">
                          <a:solidFill>
                            <a:schemeClr val="bg1"/>
                          </a:solidFill>
                        </a:rPr>
                        <a:t>Nuova</a:t>
                      </a:r>
                      <a:r>
                        <a:rPr lang="it-IT" baseline="0" dirty="0" smtClean="0">
                          <a:solidFill>
                            <a:schemeClr val="bg1"/>
                          </a:solidFill>
                        </a:rPr>
                        <a:t> password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</a:tr>
              <a:tr h="800105">
                <a:tc>
                  <a:txBody>
                    <a:bodyPr/>
                    <a:lstStyle/>
                    <a:p>
                      <a:pPr algn="r"/>
                      <a:r>
                        <a:rPr lang="it-IT" dirty="0" smtClean="0">
                          <a:solidFill>
                            <a:schemeClr val="bg1"/>
                          </a:solidFill>
                        </a:rPr>
                        <a:t>Conferma</a:t>
                      </a:r>
                      <a:r>
                        <a:rPr lang="it-IT" baseline="0" dirty="0" smtClean="0">
                          <a:solidFill>
                            <a:schemeClr val="bg1"/>
                          </a:solidFill>
                        </a:rPr>
                        <a:t> password</a:t>
                      </a:r>
                      <a:endParaRPr lang="it-I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800105">
                <a:tc>
                  <a:txBody>
                    <a:bodyPr/>
                    <a:lstStyle/>
                    <a:p>
                      <a:pPr algn="r"/>
                      <a:endParaRPr lang="it-I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 smtClean="0"/>
                    </a:p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9" name="Rettangolo 118"/>
          <p:cNvSpPr/>
          <p:nvPr/>
        </p:nvSpPr>
        <p:spPr>
          <a:xfrm>
            <a:off x="5914808" y="3343048"/>
            <a:ext cx="2643206" cy="28575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bg1"/>
                </a:solidFill>
              </a:rPr>
              <a:t>******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20" name="Rettangolo 119"/>
          <p:cNvSpPr/>
          <p:nvPr/>
        </p:nvSpPr>
        <p:spPr>
          <a:xfrm>
            <a:off x="5913676" y="2679932"/>
            <a:ext cx="2643206" cy="28575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err="1" smtClean="0">
                <a:solidFill>
                  <a:schemeClr val="bg1"/>
                </a:solidFill>
              </a:rPr>
              <a:t>raffarossi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21" name="Rettangolo 120"/>
          <p:cNvSpPr/>
          <p:nvPr/>
        </p:nvSpPr>
        <p:spPr>
          <a:xfrm>
            <a:off x="5929322" y="4071942"/>
            <a:ext cx="2643206" cy="28575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bg1"/>
                </a:solidFill>
              </a:rPr>
              <a:t>********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22" name="Rettangolo 121"/>
          <p:cNvSpPr/>
          <p:nvPr/>
        </p:nvSpPr>
        <p:spPr>
          <a:xfrm>
            <a:off x="5929322" y="4929198"/>
            <a:ext cx="2643206" cy="28575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bg1"/>
                </a:solidFill>
              </a:rPr>
              <a:t>********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1" name="Triangolo isoscele 20"/>
          <p:cNvSpPr/>
          <p:nvPr/>
        </p:nvSpPr>
        <p:spPr>
          <a:xfrm rot="5400000">
            <a:off x="3682886" y="3645012"/>
            <a:ext cx="714380" cy="311384"/>
          </a:xfrm>
          <a:prstGeom prst="triangle">
            <a:avLst/>
          </a:prstGeom>
          <a:solidFill>
            <a:srgbClr val="FF99CC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2" name="Rettangolo 21"/>
          <p:cNvSpPr/>
          <p:nvPr/>
        </p:nvSpPr>
        <p:spPr>
          <a:xfrm>
            <a:off x="5929322" y="5653564"/>
            <a:ext cx="1143008" cy="275766"/>
          </a:xfrm>
          <a:prstGeom prst="rect">
            <a:avLst/>
          </a:prstGeom>
          <a:solidFill>
            <a:srgbClr val="92D05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</a:rPr>
              <a:t>Salva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7431524" y="5660824"/>
            <a:ext cx="1143008" cy="275766"/>
          </a:xfrm>
          <a:prstGeom prst="rect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</a:rPr>
              <a:t>Annulla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80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67544" y="1734179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Profilo</a:t>
            </a:r>
            <a:endParaRPr lang="it-IT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0" name="Rettangolo arrotondato 59"/>
          <p:cNvSpPr/>
          <p:nvPr/>
        </p:nvSpPr>
        <p:spPr>
          <a:xfrm>
            <a:off x="467963" y="314919"/>
            <a:ext cx="8208493" cy="1224136"/>
          </a:xfrm>
          <a:prstGeom prst="roundRect">
            <a:avLst/>
          </a:prstGeom>
          <a:solidFill>
            <a:srgbClr val="FF99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1" name="Immagine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39788" y="417599"/>
            <a:ext cx="972099" cy="972099"/>
          </a:xfrm>
          <a:prstGeom prst="rect">
            <a:avLst/>
          </a:prstGeom>
        </p:spPr>
      </p:pic>
      <p:pic>
        <p:nvPicPr>
          <p:cNvPr id="62" name="Immagine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55029" y="319855"/>
            <a:ext cx="1219200" cy="1219200"/>
          </a:xfrm>
          <a:prstGeom prst="rect">
            <a:avLst/>
          </a:prstGeom>
        </p:spPr>
      </p:pic>
      <p:pic>
        <p:nvPicPr>
          <p:cNvPr id="63" name="Immagin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63922" y="414749"/>
            <a:ext cx="974949" cy="974949"/>
          </a:xfrm>
          <a:prstGeom prst="rect">
            <a:avLst/>
          </a:prstGeom>
        </p:spPr>
      </p:pic>
      <p:pic>
        <p:nvPicPr>
          <p:cNvPr id="64" name="Immagine 6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60" y="179903"/>
            <a:ext cx="1291654" cy="1291654"/>
          </a:xfrm>
          <a:prstGeom prst="rect">
            <a:avLst/>
          </a:prstGeom>
        </p:spPr>
      </p:pic>
      <p:sp>
        <p:nvSpPr>
          <p:cNvPr id="66" name="Rettangolo arrotondato 65"/>
          <p:cNvSpPr/>
          <p:nvPr/>
        </p:nvSpPr>
        <p:spPr>
          <a:xfrm>
            <a:off x="500034" y="2357430"/>
            <a:ext cx="3429024" cy="720080"/>
          </a:xfrm>
          <a:prstGeom prst="round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Modifica informazioni personali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7" name="Rettangolo arrotondato 66"/>
          <p:cNvSpPr/>
          <p:nvPr/>
        </p:nvSpPr>
        <p:spPr>
          <a:xfrm>
            <a:off x="498902" y="3444848"/>
            <a:ext cx="3429024" cy="720080"/>
          </a:xfrm>
          <a:prstGeom prst="round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Modifica nome utente e password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8" name="Rettangolo arrotondato 67"/>
          <p:cNvSpPr/>
          <p:nvPr/>
        </p:nvSpPr>
        <p:spPr>
          <a:xfrm>
            <a:off x="500034" y="4517550"/>
            <a:ext cx="3429024" cy="720080"/>
          </a:xfrm>
          <a:prstGeom prst="round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Modifica Profilo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9" name="Rettangolo arrotondato 68"/>
          <p:cNvSpPr/>
          <p:nvPr/>
        </p:nvSpPr>
        <p:spPr>
          <a:xfrm>
            <a:off x="500034" y="5606100"/>
            <a:ext cx="3429024" cy="720080"/>
          </a:xfrm>
          <a:prstGeom prst="round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Preferiti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4" name="Rettangolo arrotondato 73"/>
          <p:cNvSpPr/>
          <p:nvPr/>
        </p:nvSpPr>
        <p:spPr>
          <a:xfrm>
            <a:off x="4286248" y="2357430"/>
            <a:ext cx="4388202" cy="4000528"/>
          </a:xfrm>
          <a:prstGeom prst="round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118" name="Tabella 117"/>
          <p:cNvGraphicFramePr>
            <a:graphicFrameLocks noGrp="1"/>
          </p:cNvGraphicFramePr>
          <p:nvPr/>
        </p:nvGraphicFramePr>
        <p:xfrm>
          <a:off x="4143372" y="2357431"/>
          <a:ext cx="4429156" cy="40005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3074"/>
                <a:gridCol w="2786082"/>
              </a:tblGrid>
              <a:tr h="2148340">
                <a:tc>
                  <a:txBody>
                    <a:bodyPr/>
                    <a:lstStyle/>
                    <a:p>
                      <a:endParaRPr lang="it-IT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r"/>
                      <a:endParaRPr lang="it-IT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r"/>
                      <a:endParaRPr lang="it-IT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r"/>
                      <a:r>
                        <a:rPr lang="it-IT" dirty="0" smtClean="0">
                          <a:solidFill>
                            <a:schemeClr val="bg1"/>
                          </a:solidFill>
                        </a:rPr>
                        <a:t>AVATAR</a:t>
                      </a:r>
                      <a:endParaRPr lang="it-IT" dirty="0" smtClean="0">
                        <a:solidFill>
                          <a:schemeClr val="bg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463047">
                <a:tc>
                  <a:txBody>
                    <a:bodyPr/>
                    <a:lstStyle/>
                    <a:p>
                      <a:pPr algn="r"/>
                      <a:r>
                        <a:rPr lang="it-IT" dirty="0" smtClean="0">
                          <a:solidFill>
                            <a:schemeClr val="bg1"/>
                          </a:solidFill>
                        </a:rPr>
                        <a:t>Colore capelli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463047">
                <a:tc>
                  <a:txBody>
                    <a:bodyPr/>
                    <a:lstStyle/>
                    <a:p>
                      <a:pPr algn="r"/>
                      <a:r>
                        <a:rPr lang="it-IT" dirty="0" smtClean="0">
                          <a:solidFill>
                            <a:schemeClr val="bg1"/>
                          </a:solidFill>
                        </a:rPr>
                        <a:t>Colore occhi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463047">
                <a:tc>
                  <a:txBody>
                    <a:bodyPr/>
                    <a:lstStyle/>
                    <a:p>
                      <a:pPr algn="r"/>
                      <a:r>
                        <a:rPr lang="it-IT" dirty="0" smtClean="0">
                          <a:solidFill>
                            <a:schemeClr val="bg1"/>
                          </a:solidFill>
                        </a:rPr>
                        <a:t>Carnagione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  <a:tr h="463047">
                <a:tc>
                  <a:txBody>
                    <a:bodyPr/>
                    <a:lstStyle/>
                    <a:p>
                      <a:pPr algn="r"/>
                      <a:endParaRPr lang="it-IT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1" name="Immagine 20" descr="avatar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0440" y="2500306"/>
            <a:ext cx="1500198" cy="1898211"/>
          </a:xfrm>
          <a:prstGeom prst="rect">
            <a:avLst/>
          </a:prstGeom>
        </p:spPr>
      </p:pic>
      <p:sp>
        <p:nvSpPr>
          <p:cNvPr id="22" name="Rettangolo 21"/>
          <p:cNvSpPr/>
          <p:nvPr/>
        </p:nvSpPr>
        <p:spPr>
          <a:xfrm>
            <a:off x="5929322" y="4572008"/>
            <a:ext cx="2643206" cy="28575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bg1"/>
                </a:solidFill>
              </a:rPr>
              <a:t>Biondi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5929322" y="5057560"/>
            <a:ext cx="2643206" cy="28575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bg1"/>
                </a:solidFill>
              </a:rPr>
              <a:t>Castani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4" name="Rettangolo 23"/>
          <p:cNvSpPr/>
          <p:nvPr/>
        </p:nvSpPr>
        <p:spPr>
          <a:xfrm>
            <a:off x="5929322" y="5500702"/>
            <a:ext cx="2643206" cy="28575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>
                <a:solidFill>
                  <a:schemeClr val="bg1"/>
                </a:solidFill>
              </a:rPr>
              <a:t>Scura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5" name="Triangolo isoscele 24"/>
          <p:cNvSpPr/>
          <p:nvPr/>
        </p:nvSpPr>
        <p:spPr>
          <a:xfrm rot="5400000">
            <a:off x="3682886" y="4719048"/>
            <a:ext cx="714380" cy="311384"/>
          </a:xfrm>
          <a:prstGeom prst="triangle">
            <a:avLst/>
          </a:prstGeom>
          <a:solidFill>
            <a:srgbClr val="FF99CC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/>
          <p:cNvSpPr/>
          <p:nvPr/>
        </p:nvSpPr>
        <p:spPr>
          <a:xfrm>
            <a:off x="7500958" y="3857628"/>
            <a:ext cx="1143008" cy="5290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Modifica</a:t>
            </a:r>
          </a:p>
          <a:p>
            <a:pPr algn="ctr"/>
            <a:r>
              <a:rPr lang="it-IT" dirty="0" smtClean="0"/>
              <a:t>Avatar</a:t>
            </a:r>
            <a:endParaRPr lang="it-IT" dirty="0"/>
          </a:p>
        </p:txBody>
      </p:sp>
      <p:sp>
        <p:nvSpPr>
          <p:cNvPr id="28" name="Triangolo isoscele 27"/>
          <p:cNvSpPr/>
          <p:nvPr/>
        </p:nvSpPr>
        <p:spPr>
          <a:xfrm rot="10800000">
            <a:off x="8272262" y="5543112"/>
            <a:ext cx="285752" cy="2143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Triangolo isoscele 28"/>
          <p:cNvSpPr/>
          <p:nvPr/>
        </p:nvSpPr>
        <p:spPr>
          <a:xfrm rot="10800000">
            <a:off x="8279522" y="5100438"/>
            <a:ext cx="285752" cy="2143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Triangolo isoscele 29"/>
          <p:cNvSpPr/>
          <p:nvPr/>
        </p:nvSpPr>
        <p:spPr>
          <a:xfrm rot="10800000">
            <a:off x="8279522" y="4621476"/>
            <a:ext cx="285752" cy="214314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30"/>
          <p:cNvSpPr/>
          <p:nvPr/>
        </p:nvSpPr>
        <p:spPr>
          <a:xfrm>
            <a:off x="5929322" y="6001900"/>
            <a:ext cx="1143008" cy="275766"/>
          </a:xfrm>
          <a:prstGeom prst="rect">
            <a:avLst/>
          </a:prstGeom>
          <a:solidFill>
            <a:srgbClr val="92D05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</a:rPr>
              <a:t>Salva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32" name="Rettangolo 31"/>
          <p:cNvSpPr/>
          <p:nvPr/>
        </p:nvSpPr>
        <p:spPr>
          <a:xfrm>
            <a:off x="7431524" y="5994646"/>
            <a:ext cx="1143008" cy="275766"/>
          </a:xfrm>
          <a:prstGeom prst="rect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</a:rPr>
              <a:t>Annulla</a:t>
            </a:r>
            <a:endParaRPr lang="it-I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80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/>
          <p:cNvSpPr txBox="1"/>
          <p:nvPr/>
        </p:nvSpPr>
        <p:spPr>
          <a:xfrm>
            <a:off x="467544" y="1734179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Profilo</a:t>
            </a:r>
            <a:endParaRPr lang="it-IT" b="1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0" name="Rettangolo arrotondato 59"/>
          <p:cNvSpPr/>
          <p:nvPr/>
        </p:nvSpPr>
        <p:spPr>
          <a:xfrm>
            <a:off x="467963" y="314919"/>
            <a:ext cx="8208493" cy="1224136"/>
          </a:xfrm>
          <a:prstGeom prst="roundRect">
            <a:avLst/>
          </a:prstGeom>
          <a:solidFill>
            <a:srgbClr val="FF99CC"/>
          </a:solidFill>
          <a:ln>
            <a:solidFill>
              <a:schemeClr val="bg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61" name="Immagine 6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739788" y="417599"/>
            <a:ext cx="972099" cy="972099"/>
          </a:xfrm>
          <a:prstGeom prst="rect">
            <a:avLst/>
          </a:prstGeom>
        </p:spPr>
      </p:pic>
      <p:pic>
        <p:nvPicPr>
          <p:cNvPr id="62" name="Immagine 6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755029" y="319855"/>
            <a:ext cx="1219200" cy="1219200"/>
          </a:xfrm>
          <a:prstGeom prst="rect">
            <a:avLst/>
          </a:prstGeom>
        </p:spPr>
      </p:pic>
      <p:pic>
        <p:nvPicPr>
          <p:cNvPr id="63" name="Immagine 6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163922" y="414749"/>
            <a:ext cx="974949" cy="974949"/>
          </a:xfrm>
          <a:prstGeom prst="rect">
            <a:avLst/>
          </a:prstGeom>
        </p:spPr>
      </p:pic>
      <p:pic>
        <p:nvPicPr>
          <p:cNvPr id="64" name="Immagine 6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60" y="179903"/>
            <a:ext cx="1291654" cy="1291654"/>
          </a:xfrm>
          <a:prstGeom prst="rect">
            <a:avLst/>
          </a:prstGeom>
        </p:spPr>
      </p:pic>
      <p:sp>
        <p:nvSpPr>
          <p:cNvPr id="66" name="Rettangolo arrotondato 65"/>
          <p:cNvSpPr/>
          <p:nvPr/>
        </p:nvSpPr>
        <p:spPr>
          <a:xfrm>
            <a:off x="500034" y="2357430"/>
            <a:ext cx="3429024" cy="720080"/>
          </a:xfrm>
          <a:prstGeom prst="round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Modifica informazioni personali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7" name="Rettangolo arrotondato 66"/>
          <p:cNvSpPr/>
          <p:nvPr/>
        </p:nvSpPr>
        <p:spPr>
          <a:xfrm>
            <a:off x="498902" y="3444848"/>
            <a:ext cx="3429024" cy="720080"/>
          </a:xfrm>
          <a:prstGeom prst="round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Modifica nome utente e password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8" name="Rettangolo arrotondato 67"/>
          <p:cNvSpPr/>
          <p:nvPr/>
        </p:nvSpPr>
        <p:spPr>
          <a:xfrm>
            <a:off x="500034" y="4517550"/>
            <a:ext cx="3429024" cy="720080"/>
          </a:xfrm>
          <a:prstGeom prst="round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Modifica Profilo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9" name="Rettangolo arrotondato 68"/>
          <p:cNvSpPr/>
          <p:nvPr/>
        </p:nvSpPr>
        <p:spPr>
          <a:xfrm>
            <a:off x="500034" y="5606100"/>
            <a:ext cx="3429024" cy="720080"/>
          </a:xfrm>
          <a:prstGeom prst="roundRect">
            <a:avLst/>
          </a:prstGeom>
          <a:solidFill>
            <a:srgbClr val="FF99CC"/>
          </a:solidFill>
          <a:ln>
            <a:solidFill>
              <a:srgbClr val="FF99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Preferiti</a:t>
            </a:r>
            <a:endParaRPr lang="it-IT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20" name="Tabella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04766339"/>
              </p:ext>
            </p:extLst>
          </p:nvPr>
        </p:nvGraphicFramePr>
        <p:xfrm>
          <a:off x="4286248" y="2329535"/>
          <a:ext cx="4429156" cy="40284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752"/>
                <a:gridCol w="1285884"/>
                <a:gridCol w="1928826"/>
                <a:gridCol w="928694"/>
              </a:tblGrid>
              <a:tr h="383030">
                <a:tc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solidFill>
                            <a:schemeClr val="bg1"/>
                          </a:solidFill>
                        </a:rPr>
                        <a:t>Video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solidFill>
                            <a:schemeClr val="bg1"/>
                          </a:solidFill>
                        </a:rPr>
                        <a:t>Titolo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>
                          <a:solidFill>
                            <a:schemeClr val="bg1"/>
                          </a:solidFill>
                        </a:rPr>
                        <a:t>Elimina</a:t>
                      </a:r>
                      <a:endParaRPr lang="it-I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9CC"/>
                    </a:solidFill>
                  </a:tcPr>
                </a:tc>
              </a:tr>
              <a:tr h="842935">
                <a:tc>
                  <a:txBody>
                    <a:bodyPr/>
                    <a:lstStyle/>
                    <a:p>
                      <a:endParaRPr lang="it-IT" dirty="0" smtClean="0"/>
                    </a:p>
                    <a:p>
                      <a:r>
                        <a:rPr lang="it-IT" dirty="0" smtClean="0"/>
                        <a:t>1</a:t>
                      </a:r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it-IT" dirty="0" err="1" smtClean="0"/>
                        <a:t>Make</a:t>
                      </a:r>
                      <a:r>
                        <a:rPr lang="it-IT" dirty="0" smtClean="0"/>
                        <a:t> up su come usare </a:t>
                      </a:r>
                      <a:r>
                        <a:rPr lang="it-IT" dirty="0" err="1" smtClean="0"/>
                        <a:t>eye</a:t>
                      </a:r>
                      <a:r>
                        <a:rPr lang="it-IT" dirty="0" smtClean="0"/>
                        <a:t> </a:t>
                      </a:r>
                      <a:r>
                        <a:rPr lang="it-IT" dirty="0" err="1" smtClean="0"/>
                        <a:t>liner</a:t>
                      </a:r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0614">
                <a:tc>
                  <a:txBody>
                    <a:bodyPr/>
                    <a:lstStyle/>
                    <a:p>
                      <a:endParaRPr lang="it-IT" dirty="0" smtClean="0"/>
                    </a:p>
                    <a:p>
                      <a:r>
                        <a:rPr lang="it-IT" dirty="0" smtClean="0"/>
                        <a:t>2</a:t>
                      </a:r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0614">
                <a:tc>
                  <a:txBody>
                    <a:bodyPr/>
                    <a:lstStyle/>
                    <a:p>
                      <a:endParaRPr lang="it-IT" dirty="0" smtClean="0"/>
                    </a:p>
                    <a:p>
                      <a:r>
                        <a:rPr lang="it-IT" dirty="0" smtClean="0"/>
                        <a:t>3</a:t>
                      </a:r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0614">
                <a:tc>
                  <a:txBody>
                    <a:bodyPr/>
                    <a:lstStyle/>
                    <a:p>
                      <a:endParaRPr lang="it-IT" dirty="0" smtClean="0"/>
                    </a:p>
                    <a:p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700614"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pic>
        <p:nvPicPr>
          <p:cNvPr id="25" name="Immagine 24" descr="clio.jp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643438" y="2857496"/>
            <a:ext cx="1152763" cy="560599"/>
          </a:xfrm>
          <a:prstGeom prst="rect">
            <a:avLst/>
          </a:prstGeom>
        </p:spPr>
      </p:pic>
      <p:sp>
        <p:nvSpPr>
          <p:cNvPr id="19" name="Triangolo isoscele 18"/>
          <p:cNvSpPr/>
          <p:nvPr/>
        </p:nvSpPr>
        <p:spPr>
          <a:xfrm rot="5400000">
            <a:off x="3682886" y="5822112"/>
            <a:ext cx="714380" cy="311384"/>
          </a:xfrm>
          <a:prstGeom prst="triangle">
            <a:avLst/>
          </a:prstGeom>
          <a:solidFill>
            <a:srgbClr val="FF99CC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Rettangolo 25"/>
          <p:cNvSpPr/>
          <p:nvPr/>
        </p:nvSpPr>
        <p:spPr>
          <a:xfrm>
            <a:off x="5940440" y="5857892"/>
            <a:ext cx="1143008" cy="275766"/>
          </a:xfrm>
          <a:prstGeom prst="rect">
            <a:avLst/>
          </a:prstGeom>
          <a:solidFill>
            <a:srgbClr val="FF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chemeClr val="bg1"/>
                </a:solidFill>
              </a:rPr>
              <a:t>Elimina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28" name="Rettangolo 27"/>
          <p:cNvSpPr/>
          <p:nvPr/>
        </p:nvSpPr>
        <p:spPr>
          <a:xfrm>
            <a:off x="8072462" y="3814288"/>
            <a:ext cx="285752" cy="28575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29"/>
          <p:cNvSpPr/>
          <p:nvPr/>
        </p:nvSpPr>
        <p:spPr>
          <a:xfrm>
            <a:off x="8079722" y="2950708"/>
            <a:ext cx="285752" cy="28575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Rettangolo 30"/>
          <p:cNvSpPr/>
          <p:nvPr/>
        </p:nvSpPr>
        <p:spPr>
          <a:xfrm>
            <a:off x="8079722" y="4474678"/>
            <a:ext cx="285752" cy="28575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Rettangolo 31"/>
          <p:cNvSpPr/>
          <p:nvPr/>
        </p:nvSpPr>
        <p:spPr>
          <a:xfrm>
            <a:off x="8065208" y="5113294"/>
            <a:ext cx="285752" cy="285752"/>
          </a:xfrm>
          <a:prstGeom prst="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Freccia a destra 32"/>
          <p:cNvSpPr/>
          <p:nvPr/>
        </p:nvSpPr>
        <p:spPr>
          <a:xfrm>
            <a:off x="7358082" y="5786454"/>
            <a:ext cx="1314912" cy="4286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Altri video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068025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luxe">
  <a:themeElements>
    <a:clrScheme name="Deluxe">
      <a:dk1>
        <a:sysClr val="windowText" lastClr="000000"/>
      </a:dk1>
      <a:lt1>
        <a:sysClr val="window" lastClr="FFFFFF"/>
      </a:lt1>
      <a:dk2>
        <a:srgbClr val="30356E"/>
      </a:dk2>
      <a:lt2>
        <a:srgbClr val="FFF9E5"/>
      </a:lt2>
      <a:accent1>
        <a:srgbClr val="CC4757"/>
      </a:accent1>
      <a:accent2>
        <a:srgbClr val="FF6F61"/>
      </a:accent2>
      <a:accent3>
        <a:srgbClr val="FF953E"/>
      </a:accent3>
      <a:accent4>
        <a:srgbClr val="F8BD52"/>
      </a:accent4>
      <a:accent5>
        <a:srgbClr val="46A6BD"/>
      </a:accent5>
      <a:accent6>
        <a:srgbClr val="5488BC"/>
      </a:accent6>
      <a:hlink>
        <a:srgbClr val="FA7D7A"/>
      </a:hlink>
      <a:folHlink>
        <a:srgbClr val="FFCF3E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新魏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90500" h="1016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3000"/>
                <a:satMod val="1550000"/>
              </a:schemeClr>
            </a:gs>
            <a:gs pos="1000">
              <a:schemeClr val="phClr">
                <a:tint val="48000"/>
                <a:satMod val="155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r="210000" b="300000"/>
          </a:path>
        </a:gradFill>
        <a:gradFill rotWithShape="1">
          <a:gsLst>
            <a:gs pos="5000">
              <a:schemeClr val="phClr">
                <a:tint val="38000"/>
                <a:satMod val="18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20000" t="30000" r="135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Deluxe</Template>
  <TotalTime>406</TotalTime>
  <Words>167</Words>
  <Application>Microsoft Office PowerPoint</Application>
  <PresentationFormat>Presentazione su schermo (4:3)</PresentationFormat>
  <Paragraphs>101</Paragraphs>
  <Slides>9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9</vt:i4>
      </vt:variant>
    </vt:vector>
  </HeadingPairs>
  <TitlesOfParts>
    <vt:vector size="10" baseType="lpstr">
      <vt:lpstr>Deluxe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Windows User</dc:creator>
  <cp:lastModifiedBy>Vittoriano</cp:lastModifiedBy>
  <cp:revision>31</cp:revision>
  <dcterms:created xsi:type="dcterms:W3CDTF">2011-12-18T14:01:09Z</dcterms:created>
  <dcterms:modified xsi:type="dcterms:W3CDTF">2011-12-20T03:30:03Z</dcterms:modified>
</cp:coreProperties>
</file>