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78" r:id="rId2"/>
    <p:sldId id="295" r:id="rId3"/>
    <p:sldId id="291" r:id="rId4"/>
    <p:sldId id="296" r:id="rId5"/>
    <p:sldId id="293" r:id="rId6"/>
    <p:sldId id="297" r:id="rId7"/>
    <p:sldId id="294" r:id="rId8"/>
    <p:sldId id="298" r:id="rId9"/>
    <p:sldId id="299" r:id="rId10"/>
    <p:sldId id="256" r:id="rId11"/>
    <p:sldId id="260" r:id="rId12"/>
    <p:sldId id="273" r:id="rId13"/>
    <p:sldId id="274" r:id="rId14"/>
    <p:sldId id="266" r:id="rId15"/>
    <p:sldId id="265" r:id="rId16"/>
    <p:sldId id="264" r:id="rId17"/>
    <p:sldId id="277" r:id="rId18"/>
    <p:sldId id="263" r:id="rId19"/>
    <p:sldId id="267" r:id="rId20"/>
    <p:sldId id="268" r:id="rId21"/>
    <p:sldId id="275" r:id="rId22"/>
    <p:sldId id="276" r:id="rId23"/>
    <p:sldId id="262" r:id="rId24"/>
    <p:sldId id="269" r:id="rId25"/>
    <p:sldId id="270" r:id="rId26"/>
    <p:sldId id="261" r:id="rId27"/>
    <p:sldId id="272" r:id="rId28"/>
    <p:sldId id="271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AFB9C-CBB4-4B80-A637-194558EC87E6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36E6-8EFE-4A8A-9DB7-CD07860419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1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33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9F4DDF-9C37-4FB5-86A3-F40BABA5724C}" type="datetimeFigureOut">
              <a:rPr lang="it-IT" smtClean="0"/>
              <a:t>19/12/2011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237100-AEC4-4F8C-A456-5A46E90F8B5D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26.xml"/><Relationship Id="rId7" Type="http://schemas.openxmlformats.org/officeDocument/2006/relationships/slide" Target="slide29.xml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slide" Target="slide11.xml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slide" Target="slide14.xml"/><Relationship Id="rId7" Type="http://schemas.openxmlformats.org/officeDocument/2006/relationships/slide" Target="slide12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gif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5.png"/><Relationship Id="rId19" Type="http://schemas.openxmlformats.org/officeDocument/2006/relationships/image" Target="../media/image25.png"/><Relationship Id="rId4" Type="http://schemas.openxmlformats.org/officeDocument/2006/relationships/image" Target="../media/image8.jpeg"/><Relationship Id="rId9" Type="http://schemas.openxmlformats.org/officeDocument/2006/relationships/slide" Target="slide10.xml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slide" Target="slide14.xml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8.jpe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slide" Target="slide14.xml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8.jpe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slide" Target="slide15.xml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slide" Target="slide16.xml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7.gif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slide" Target="slide17.xml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slide" Target="slide18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slide" Target="slide18.xml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slide" Target="slide19.xml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8.jpeg"/><Relationship Id="rId7" Type="http://schemas.openxmlformats.org/officeDocument/2006/relationships/slide" Target="slide10.xml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slide" Target="slide20.xml"/><Relationship Id="rId4" Type="http://schemas.openxmlformats.org/officeDocument/2006/relationships/image" Target="../media/image6.png"/><Relationship Id="rId9" Type="http://schemas.openxmlformats.org/officeDocument/2006/relationships/image" Target="../media/image17.gif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slide" Target="slide2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gif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slide" Target="slide21.xml"/><Relationship Id="rId19" Type="http://schemas.openxmlformats.org/officeDocument/2006/relationships/image" Target="../media/image24.png"/><Relationship Id="rId4" Type="http://schemas.openxmlformats.org/officeDocument/2006/relationships/image" Target="../media/image8.jpeg"/><Relationship Id="rId9" Type="http://schemas.openxmlformats.org/officeDocument/2006/relationships/image" Target="../media/image5.png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slide" Target="slide2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gif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slide" Target="slide22.xml"/><Relationship Id="rId19" Type="http://schemas.openxmlformats.org/officeDocument/2006/relationships/image" Target="../media/image24.png"/><Relationship Id="rId4" Type="http://schemas.openxmlformats.org/officeDocument/2006/relationships/image" Target="../media/image8.jpeg"/><Relationship Id="rId9" Type="http://schemas.openxmlformats.org/officeDocument/2006/relationships/image" Target="../media/image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slide" Target="slide23.xml"/><Relationship Id="rId16" Type="http://schemas.openxmlformats.org/officeDocument/2006/relationships/image" Target="../media/image27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5.png"/><Relationship Id="rId4" Type="http://schemas.openxmlformats.org/officeDocument/2006/relationships/image" Target="../media/image8.jpe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jpeg"/><Relationship Id="rId7" Type="http://schemas.openxmlformats.org/officeDocument/2006/relationships/slide" Target="slide1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7.png"/><Relationship Id="rId21" Type="http://schemas.openxmlformats.org/officeDocument/2006/relationships/image" Target="../media/image41.png"/><Relationship Id="rId7" Type="http://schemas.openxmlformats.org/officeDocument/2006/relationships/slide" Target="slide26.xml"/><Relationship Id="rId12" Type="http://schemas.openxmlformats.org/officeDocument/2006/relationships/image" Target="../media/image32.gif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6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slide" Target="slide10.xml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7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6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gif"/><Relationship Id="rId24" Type="http://schemas.openxmlformats.org/officeDocument/2006/relationships/image" Target="../media/image45.png"/><Relationship Id="rId5" Type="http://schemas.openxmlformats.org/officeDocument/2006/relationships/slide" Target="slide10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jpeg"/><Relationship Id="rId7" Type="http://schemas.openxmlformats.org/officeDocument/2006/relationships/slide" Target="slide1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8.png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NELLA FASE DI INSTALLAZIONE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467544" y="2420888"/>
            <a:ext cx="8208912" cy="2232248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Sarai guidato in 4 semplici passi che ti permetteranno di installare e configurare la tua </a:t>
            </a:r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applicazione. L’installazione richiederà solo pochi minuti.</a:t>
            </a:r>
            <a:endParaRPr lang="it-IT" sz="2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tangolo arrotondato 6">
            <a:hlinkClick r:id="rId2" action="ppaction://hlinksldjump"/>
          </p:cNvPr>
          <p:cNvSpPr/>
          <p:nvPr/>
        </p:nvSpPr>
        <p:spPr>
          <a:xfrm>
            <a:off x="3379676" y="522920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INIZIA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67544" y="1850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95572"/>
            <a:ext cx="2736303" cy="436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magine 45" descr="mw01_specchio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89" y="2054399"/>
            <a:ext cx="2865148" cy="3082838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6" y="163140"/>
            <a:ext cx="1291654" cy="12916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1" name="Immagine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65" y="319855"/>
            <a:ext cx="1219200" cy="1219200"/>
          </a:xfrm>
          <a:prstGeom prst="rect">
            <a:avLst/>
          </a:prstGeom>
        </p:spPr>
      </p:pic>
      <p:sp>
        <p:nvSpPr>
          <p:cNvPr id="29" name="CasellaDiTesto 28"/>
          <p:cNvSpPr txBox="1"/>
          <p:nvPr/>
        </p:nvSpPr>
        <p:spPr>
          <a:xfrm>
            <a:off x="467963" y="17084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1" name="Immagine 30" descr="corsi_trucc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519" y="3429000"/>
            <a:ext cx="1277162" cy="127716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95572"/>
            <a:ext cx="2592288" cy="436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Immagine 29" descr="mw01_specchio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" y="2077753"/>
            <a:ext cx="2865148" cy="3082838"/>
          </a:xfrm>
          <a:prstGeom prst="rect">
            <a:avLst/>
          </a:prstGeom>
        </p:spPr>
      </p:pic>
      <p:pic>
        <p:nvPicPr>
          <p:cNvPr id="34" name="Immagine 33" descr="1-tavolo_classico_vetro_marrone_scu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00000" flipH="1">
            <a:off x="386330" y="4769250"/>
            <a:ext cx="2754715" cy="2066036"/>
          </a:xfrm>
          <a:prstGeom prst="rect">
            <a:avLst/>
          </a:prstGeom>
        </p:spPr>
      </p:pic>
      <p:pic>
        <p:nvPicPr>
          <p:cNvPr id="32" name="Immagine 31" descr="sgabello-per-estetista-29433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332048" y="5189708"/>
            <a:ext cx="2067916" cy="2067916"/>
          </a:xfrm>
          <a:prstGeom prst="rect">
            <a:avLst/>
          </a:prstGeom>
        </p:spPr>
      </p:pic>
      <p:pic>
        <p:nvPicPr>
          <p:cNvPr id="43" name="Immagine 42" descr="1-tavolo_classico_vetro_marrone_scur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00000">
            <a:off x="3152925" y="4729656"/>
            <a:ext cx="2911645" cy="2183733"/>
          </a:xfrm>
          <a:prstGeom prst="rect">
            <a:avLst/>
          </a:prstGeom>
        </p:spPr>
      </p:pic>
      <p:pic>
        <p:nvPicPr>
          <p:cNvPr id="39" name="Immagine 38" descr="sgabello-per-estetista-29433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1593" y="5189708"/>
            <a:ext cx="2014309" cy="2014309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409835">
            <a:off x="4963535" y="4713308"/>
            <a:ext cx="654806" cy="491104"/>
          </a:xfrm>
          <a:prstGeom prst="rect">
            <a:avLst/>
          </a:prstGeom>
        </p:spPr>
      </p:pic>
      <p:pic>
        <p:nvPicPr>
          <p:cNvPr id="36" name="Immagine 35" descr="343_t_spugna_trucco_lattice_70_371_10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04308" y="4688746"/>
            <a:ext cx="808877" cy="471845"/>
          </a:xfrm>
          <a:prstGeom prst="rect">
            <a:avLst/>
          </a:prstGeom>
        </p:spPr>
      </p:pic>
      <p:pic>
        <p:nvPicPr>
          <p:cNvPr id="37" name="Immagine 36" descr="pennello_fondotinta_shu_uemura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9592" y="4340915"/>
            <a:ext cx="733410" cy="733410"/>
          </a:xfrm>
          <a:prstGeom prst="rect">
            <a:avLst/>
          </a:prstGeom>
        </p:spPr>
      </p:pic>
      <p:pic>
        <p:nvPicPr>
          <p:cNvPr id="38" name="Immagine 37" descr="vitagein_dischetti_zoom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3183" y="4531871"/>
            <a:ext cx="895049" cy="542454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768442" y="278035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4320527" y="2595688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STRUMENTI</a:t>
            </a:r>
          </a:p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</a:p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COSMETICI</a:t>
            </a:r>
            <a:endParaRPr lang="it-IT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02850"/>
              </p:ext>
            </p:extLst>
          </p:nvPr>
        </p:nvGraphicFramePr>
        <p:xfrm>
          <a:off x="6154193" y="2221221"/>
          <a:ext cx="2514144" cy="423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44"/>
              </a:tblGrid>
              <a:tr h="42776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NOVITA’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Immagine 50" descr="clio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28184" y="2740722"/>
            <a:ext cx="1182608" cy="575113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92" y="414749"/>
            <a:ext cx="974949" cy="97494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452945" y="2740722"/>
            <a:ext cx="122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Uso dei pannelli</a:t>
            </a:r>
            <a:endParaRPr lang="it-IT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0842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4" y="3352679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3371303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9" y="342221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0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  <a:ln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</p:spPr>
      </p:pic>
      <p:sp>
        <p:nvSpPr>
          <p:cNvPr id="121" name="Smile 120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0842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4" y="3352679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3371303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9" y="342221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0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  <a:ln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</p:spPr>
      </p:pic>
      <p:sp>
        <p:nvSpPr>
          <p:cNvPr id="121" name="Smile 120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umetto 2 12"/>
          <p:cNvSpPr/>
          <p:nvPr/>
        </p:nvSpPr>
        <p:spPr>
          <a:xfrm>
            <a:off x="6081784" y="1628329"/>
            <a:ext cx="2908294" cy="1459914"/>
          </a:xfrm>
          <a:prstGeom prst="wedgeRoundRectCallout">
            <a:avLst>
              <a:gd name="adj1" fmla="val 16797"/>
              <a:gd name="adj2" fmla="val -67480"/>
              <a:gd name="adj3" fmla="val 16667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questa area puoi                     selezionare diverse opzioni per personalizzare la tua ricerca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0842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4" y="3352679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3371303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9" y="342221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0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  <a:ln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</p:spPr>
      </p:pic>
      <p:sp>
        <p:nvSpPr>
          <p:cNvPr id="121" name="Smile 120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6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08421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hlinkClick r:id="rId9" action="ppaction://hlinksldjump"/>
          </p:cNvPr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4" y="3352679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3371303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9" y="342221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0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  <a:ln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  <a:ln>
            <a:noFill/>
          </a:ln>
        </p:spPr>
      </p:pic>
      <p:sp>
        <p:nvSpPr>
          <p:cNvPr id="112" name="Smile 111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>
            <a:hlinkClick r:id="rId9" action="ppaction://hlinksldjump"/>
          </p:cNvPr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4" y="3352679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3371303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9" y="342221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0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</p:spPr>
      </p:pic>
      <p:sp>
        <p:nvSpPr>
          <p:cNvPr id="13" name="Smile 12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3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>
            <a:hlinkClick r:id="rId9" action="ppaction://hlinksldjump"/>
          </p:cNvPr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>
            <a:hlinkClick r:id="rId10" action="ppaction://hlinksldjump"/>
          </p:cNvPr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57" y="3352679"/>
            <a:ext cx="708245" cy="572193"/>
          </a:xfrm>
          <a:prstGeom prst="rect">
            <a:avLst/>
          </a:prstGeom>
        </p:spPr>
      </p:pic>
      <p:pic>
        <p:nvPicPr>
          <p:cNvPr id="3" name="Immagine 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31" y="3381323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46" y="338558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342221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  <a:ln>
            <a:noFill/>
          </a:ln>
        </p:spPr>
      </p:pic>
      <p:sp>
        <p:nvSpPr>
          <p:cNvPr id="6" name="Simbolo &quot;divieto&quot; 5"/>
          <p:cNvSpPr/>
          <p:nvPr/>
        </p:nvSpPr>
        <p:spPr>
          <a:xfrm>
            <a:off x="3743175" y="3377689"/>
            <a:ext cx="557241" cy="54823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>
            <a:hlinkClick r:id="rId9" action="ppaction://hlinksldjump"/>
          </p:cNvPr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3367526"/>
            <a:ext cx="708245" cy="572193"/>
          </a:xfrm>
          <a:prstGeom prst="rect">
            <a:avLst/>
          </a:prstGeom>
        </p:spPr>
      </p:pic>
      <p:pic>
        <p:nvPicPr>
          <p:cNvPr id="3" name="Immagine 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91" y="3407280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90" y="3385580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0" y="3394833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  <a:ln>
            <a:noFill/>
          </a:ln>
        </p:spPr>
      </p:pic>
      <p:sp>
        <p:nvSpPr>
          <p:cNvPr id="74" name="Smile 73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hlinkClick r:id="rId9" action="ppaction://hlinksldjump"/>
          </p:cNvPr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31" y="3342592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60" y="3381323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57" y="3404872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24" y="340852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10" y="5982029"/>
            <a:ext cx="700088" cy="591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  <a:ln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  <a:ln>
            <a:noFill/>
          </a:ln>
        </p:spPr>
      </p:pic>
      <p:sp>
        <p:nvSpPr>
          <p:cNvPr id="112" name="Smile 111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8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67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14548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14548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31" y="3342592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9" y="3396933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57" y="3391945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24" y="3394833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10" y="5982029"/>
            <a:ext cx="700088" cy="591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2"/>
            <a:ext cx="696017" cy="608333"/>
          </a:xfrm>
          <a:prstGeom prst="rect">
            <a:avLst/>
          </a:prstGeom>
          <a:ln>
            <a:noFill/>
          </a:ln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4" y="5979597"/>
            <a:ext cx="738738" cy="613706"/>
          </a:xfrm>
          <a:prstGeom prst="rect">
            <a:avLst/>
          </a:prstGeom>
        </p:spPr>
      </p:pic>
      <p:sp>
        <p:nvSpPr>
          <p:cNvPr id="121" name="Smile 120"/>
          <p:cNvSpPr/>
          <p:nvPr/>
        </p:nvSpPr>
        <p:spPr>
          <a:xfrm>
            <a:off x="7527781" y="3371303"/>
            <a:ext cx="705394" cy="582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 : Dati Personali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329958" y="4823684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cognome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16849" y="47971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indirizzo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hlinkClick r:id="rId10" action="ppaction://hlinksldjump"/>
          </p:cNvPr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986640"/>
            <a:ext cx="614064" cy="579758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23" y="3342592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9" y="3383637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83" y="3391945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24" y="3408520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10" y="5982029"/>
            <a:ext cx="700088" cy="591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3"/>
            <a:ext cx="696017" cy="591612"/>
          </a:xfrm>
          <a:prstGeom prst="rect">
            <a:avLst/>
          </a:prstGeom>
          <a:ln>
            <a:noFill/>
          </a:ln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4" y="5979597"/>
            <a:ext cx="738738" cy="613706"/>
          </a:xfrm>
          <a:prstGeom prst="rect">
            <a:avLst/>
          </a:prstGeom>
        </p:spPr>
      </p:pic>
      <p:pic>
        <p:nvPicPr>
          <p:cNvPr id="121" name="Immagine 1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81" y="5949280"/>
            <a:ext cx="696017" cy="6171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7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hlinkClick r:id="rId10" action="ppaction://hlinksldjump"/>
          </p:cNvPr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09" y="3342592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9" y="3409443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57" y="3364696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24" y="3394833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10" y="5982029"/>
            <a:ext cx="700088" cy="591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3"/>
            <a:ext cx="696017" cy="591612"/>
          </a:xfrm>
          <a:prstGeom prst="rect">
            <a:avLst/>
          </a:prstGeom>
          <a:ln>
            <a:noFill/>
          </a:ln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4" y="5979597"/>
            <a:ext cx="738738" cy="613706"/>
          </a:xfrm>
          <a:prstGeom prst="rect">
            <a:avLst/>
          </a:prstGeom>
        </p:spPr>
      </p:pic>
      <p:pic>
        <p:nvPicPr>
          <p:cNvPr id="121" name="Immagine 1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81" y="5949280"/>
            <a:ext cx="696017" cy="6171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0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69554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 &gt;&gt;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4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8" y="414749"/>
            <a:ext cx="974949" cy="974949"/>
          </a:xfrm>
          <a:prstGeom prst="rect">
            <a:avLst/>
          </a:prstGeom>
        </p:spPr>
      </p:pic>
      <p:pic>
        <p:nvPicPr>
          <p:cNvPr id="64" name="Immagine 6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390885"/>
            <a:ext cx="5450619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33985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30737" y="4267224"/>
            <a:ext cx="5453296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5241561"/>
            <a:ext cx="5453295" cy="6338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417395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417396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416152"/>
            <a:ext cx="713544" cy="63543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36" y="257272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87578" y="2573962"/>
            <a:ext cx="261027" cy="357605"/>
          </a:xfrm>
          <a:prstGeom prst="triangle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1108" y="3352425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8615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14158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73860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62681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35931" y="3377689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99456" y="3509849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92988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0535" y="4286061"/>
            <a:ext cx="5450619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9107" y="4335804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13585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73287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62108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35358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80157" y="447533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87720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5248813"/>
            <a:ext cx="5450619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5286958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5292585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5279706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5286958"/>
            <a:ext cx="713544" cy="577538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86607" y="5431638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81291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971275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960922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959678"/>
            <a:ext cx="713544" cy="630253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441909"/>
            <a:ext cx="614064" cy="584521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3743175" y="2493426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84" y="3357506"/>
            <a:ext cx="708245" cy="5721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60" y="3398312"/>
            <a:ext cx="700088" cy="544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57" y="3404872"/>
            <a:ext cx="893746" cy="5279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39" y="3394833"/>
            <a:ext cx="708008" cy="5520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5260585"/>
            <a:ext cx="761722" cy="5960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0" y="5254138"/>
            <a:ext cx="713544" cy="554362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10" y="5982029"/>
            <a:ext cx="700088" cy="591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28" y="4301225"/>
            <a:ext cx="723558" cy="6167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7" y="4330204"/>
            <a:ext cx="713544" cy="6042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4" y="4358986"/>
            <a:ext cx="738738" cy="61370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875942" y="3684553"/>
            <a:ext cx="652238" cy="582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Immagine 112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00" y="5977311"/>
            <a:ext cx="692224" cy="601968"/>
          </a:xfrm>
          <a:prstGeom prst="rect">
            <a:avLst/>
          </a:prstGeom>
        </p:spPr>
      </p:pic>
      <p:sp>
        <p:nvSpPr>
          <p:cNvPr id="116" name="Rettangolo con singolo angolo ritagliato 115"/>
          <p:cNvSpPr/>
          <p:nvPr/>
        </p:nvSpPr>
        <p:spPr>
          <a:xfrm>
            <a:off x="3215614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Giorno/Notte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con singolo angolo ritagliato 117"/>
          <p:cNvSpPr/>
          <p:nvPr/>
        </p:nvSpPr>
        <p:spPr>
          <a:xfrm>
            <a:off x="3213531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ttangolo con singolo angolo ritagliato 118"/>
          <p:cNvSpPr/>
          <p:nvPr/>
        </p:nvSpPr>
        <p:spPr>
          <a:xfrm>
            <a:off x="3213531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degli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ttangolo con singolo angolo ritagliato 119"/>
          <p:cNvSpPr/>
          <p:nvPr/>
        </p:nvSpPr>
        <p:spPr>
          <a:xfrm>
            <a:off x="3213531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Colore dei capelli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5" y="5258723"/>
            <a:ext cx="696017" cy="591612"/>
          </a:xfrm>
          <a:prstGeom prst="rect">
            <a:avLst/>
          </a:prstGeom>
          <a:ln>
            <a:noFill/>
          </a:ln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4" y="5979597"/>
            <a:ext cx="738738" cy="613706"/>
          </a:xfrm>
          <a:prstGeom prst="rect">
            <a:avLst/>
          </a:prstGeom>
        </p:spPr>
      </p:pic>
      <p:pic>
        <p:nvPicPr>
          <p:cNvPr id="121" name="Immagine 1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81" y="5949280"/>
            <a:ext cx="696017" cy="617118"/>
          </a:xfrm>
          <a:prstGeom prst="rect">
            <a:avLst/>
          </a:prstGeom>
          <a:ln>
            <a:noFill/>
          </a:ln>
        </p:spPr>
      </p:pic>
      <p:sp>
        <p:nvSpPr>
          <p:cNvPr id="117" name="Luna 116"/>
          <p:cNvSpPr/>
          <p:nvPr/>
        </p:nvSpPr>
        <p:spPr>
          <a:xfrm>
            <a:off x="4686438" y="6010164"/>
            <a:ext cx="557241" cy="495350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2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72816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Make-up&gt;&gt; Viso &gt;&gt; Risultati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75012"/>
              </p:ext>
            </p:extLst>
          </p:nvPr>
        </p:nvGraphicFramePr>
        <p:xfrm>
          <a:off x="535410" y="2348880"/>
          <a:ext cx="8141046" cy="385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58"/>
                <a:gridCol w="3960440"/>
                <a:gridCol w="2232248"/>
              </a:tblGrid>
              <a:tr h="46915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VIDEO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DIFFICOLTA’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Trucco</a:t>
                      </a:r>
                      <a:r>
                        <a:rPr lang="it-IT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per il viso</a:t>
                      </a:r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magine 14" descr="clio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108" y="2907668"/>
            <a:ext cx="1182608" cy="57511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6912260" y="3006566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tella a 5 punte 19"/>
          <p:cNvSpPr/>
          <p:nvPr/>
        </p:nvSpPr>
        <p:spPr>
          <a:xfrm>
            <a:off x="7367448" y="2992069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ella a 5 punte 21"/>
          <p:cNvSpPr/>
          <p:nvPr/>
        </p:nvSpPr>
        <p:spPr>
          <a:xfrm>
            <a:off x="7812360" y="2992252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tella a 5 punte 22"/>
          <p:cNvSpPr/>
          <p:nvPr/>
        </p:nvSpPr>
        <p:spPr>
          <a:xfrm>
            <a:off x="8300732" y="3002984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>
            <a:off x="6500855" y="2992069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31" name="Immagine 3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4"/>
            <a:ext cx="1291654" cy="12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72816"/>
            <a:ext cx="826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</a:t>
            </a:r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Make-up &gt;&gt; Viso&gt;&gt; Risultati </a:t>
            </a:r>
            <a:r>
              <a:rPr lang="it-IT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 </a:t>
            </a:r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Trucco per il viso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31" name="Immagine 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4"/>
            <a:ext cx="1291654" cy="1291654"/>
          </a:xfrm>
          <a:prstGeom prst="rect">
            <a:avLst/>
          </a:prstGeom>
        </p:spPr>
      </p:pic>
      <p:pic>
        <p:nvPicPr>
          <p:cNvPr id="16" name="Immagine 15" descr="cli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253" y="2236835"/>
            <a:ext cx="5921947" cy="4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7330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7281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Strumenti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46" y="319855"/>
            <a:ext cx="1219200" cy="1219200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15" y="414749"/>
            <a:ext cx="974949" cy="974949"/>
          </a:xfrm>
          <a:prstGeom prst="rect">
            <a:avLst/>
          </a:prstGeom>
        </p:spPr>
      </p:pic>
      <p:pic>
        <p:nvPicPr>
          <p:cNvPr id="54" name="Immagine 5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5317"/>
            <a:ext cx="1291654" cy="1291654"/>
          </a:xfrm>
          <a:prstGeom prst="rect">
            <a:avLst/>
          </a:prstGeom>
        </p:spPr>
      </p:pic>
      <p:sp>
        <p:nvSpPr>
          <p:cNvPr id="55" name="Rettangolo 54"/>
          <p:cNvSpPr/>
          <p:nvPr/>
        </p:nvSpPr>
        <p:spPr>
          <a:xfrm>
            <a:off x="560003" y="2390885"/>
            <a:ext cx="8116453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/>
          <p:cNvSpPr/>
          <p:nvPr/>
        </p:nvSpPr>
        <p:spPr>
          <a:xfrm>
            <a:off x="568151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/>
          <p:cNvSpPr/>
          <p:nvPr/>
        </p:nvSpPr>
        <p:spPr>
          <a:xfrm>
            <a:off x="1005696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hlinkClick r:id="rId7" action="ppaction://hlinksldjump"/>
          </p:cNvPr>
          <p:cNvSpPr/>
          <p:nvPr/>
        </p:nvSpPr>
        <p:spPr>
          <a:xfrm>
            <a:off x="1940174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2899876" y="2417396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/>
          <p:cNvSpPr/>
          <p:nvPr/>
        </p:nvSpPr>
        <p:spPr>
          <a:xfrm>
            <a:off x="3888697" y="2417396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861947" y="2416152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40" y="2572722"/>
            <a:ext cx="261027" cy="357605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riangolo isoscele 65"/>
          <p:cNvSpPr/>
          <p:nvPr/>
        </p:nvSpPr>
        <p:spPr>
          <a:xfrm rot="16200000">
            <a:off x="621744" y="2573962"/>
            <a:ext cx="261027" cy="357605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555274" y="3352425"/>
            <a:ext cx="8121182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1012781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1948324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2908026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896847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4870097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Triangolo isoscele 72"/>
          <p:cNvSpPr/>
          <p:nvPr/>
        </p:nvSpPr>
        <p:spPr>
          <a:xfrm rot="5400000">
            <a:off x="8383815" y="3464800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riangolo isoscele 73"/>
          <p:cNvSpPr/>
          <p:nvPr/>
        </p:nvSpPr>
        <p:spPr>
          <a:xfrm rot="16200000">
            <a:off x="627154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/>
          <p:cNvSpPr/>
          <p:nvPr/>
        </p:nvSpPr>
        <p:spPr>
          <a:xfrm>
            <a:off x="554701" y="4286061"/>
            <a:ext cx="8121755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1013273" y="4322925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1947751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2907453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3896274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79"/>
          <p:cNvSpPr/>
          <p:nvPr/>
        </p:nvSpPr>
        <p:spPr>
          <a:xfrm>
            <a:off x="4869524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5400000">
            <a:off x="8372582" y="4453533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Triangolo isoscele 81"/>
          <p:cNvSpPr/>
          <p:nvPr/>
        </p:nvSpPr>
        <p:spPr>
          <a:xfrm rot="16200000">
            <a:off x="621886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554704" y="5248813"/>
            <a:ext cx="8121752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1003930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1934875" y="5274079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2894576" y="5279706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3883398" y="5266827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4869527" y="5274079"/>
            <a:ext cx="713544" cy="5775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5400000">
            <a:off x="8379028" y="543186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Triangolo isoscele 89"/>
          <p:cNvSpPr/>
          <p:nvPr/>
        </p:nvSpPr>
        <p:spPr>
          <a:xfrm rot="16200000">
            <a:off x="615457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con singolo angolo ritagliato 112"/>
          <p:cNvSpPr/>
          <p:nvPr/>
        </p:nvSpPr>
        <p:spPr>
          <a:xfrm>
            <a:off x="549780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Strumenti per viso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Rettangolo con singolo angolo ritagliato 113"/>
          <p:cNvSpPr/>
          <p:nvPr/>
        </p:nvSpPr>
        <p:spPr>
          <a:xfrm>
            <a:off x="547697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Strumenti per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5" name="Rettangolo con singolo angolo ritagliato 114"/>
          <p:cNvSpPr/>
          <p:nvPr/>
        </p:nvSpPr>
        <p:spPr>
          <a:xfrm>
            <a:off x="547697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Cosmetici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 labbra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Rettangolo con singolo angolo ritagliato 115"/>
          <p:cNvSpPr/>
          <p:nvPr/>
        </p:nvSpPr>
        <p:spPr>
          <a:xfrm>
            <a:off x="547697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Cosmetici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generici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117"/>
          <p:cNvSpPr/>
          <p:nvPr/>
        </p:nvSpPr>
        <p:spPr>
          <a:xfrm>
            <a:off x="5833211" y="3372960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/>
          <p:cNvSpPr/>
          <p:nvPr/>
        </p:nvSpPr>
        <p:spPr>
          <a:xfrm>
            <a:off x="6807150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/>
          <p:cNvSpPr/>
          <p:nvPr/>
        </p:nvSpPr>
        <p:spPr>
          <a:xfrm>
            <a:off x="5833211" y="24496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/>
          <p:cNvSpPr/>
          <p:nvPr/>
        </p:nvSpPr>
        <p:spPr>
          <a:xfrm>
            <a:off x="6807150" y="24496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/>
          <p:cNvSpPr/>
          <p:nvPr/>
        </p:nvSpPr>
        <p:spPr>
          <a:xfrm>
            <a:off x="5833211" y="4327105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6807150" y="4327105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123"/>
          <p:cNvSpPr/>
          <p:nvPr/>
        </p:nvSpPr>
        <p:spPr>
          <a:xfrm>
            <a:off x="5833211" y="5269090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/>
          <p:cNvSpPr/>
          <p:nvPr/>
        </p:nvSpPr>
        <p:spPr>
          <a:xfrm>
            <a:off x="6807150" y="5279706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/>
          <p:cNvSpPr/>
          <p:nvPr/>
        </p:nvSpPr>
        <p:spPr>
          <a:xfrm>
            <a:off x="5833211" y="5974874"/>
            <a:ext cx="713544" cy="5775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7" name="Immagine 126" descr="vitagein_dischetti_zoo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4347" y="2463918"/>
            <a:ext cx="858677" cy="520411"/>
          </a:xfrm>
          <a:prstGeom prst="rect">
            <a:avLst/>
          </a:prstGeom>
        </p:spPr>
      </p:pic>
      <p:pic>
        <p:nvPicPr>
          <p:cNvPr id="128" name="Immagine 127" descr="shu-brushse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14021" y="2430090"/>
            <a:ext cx="747847" cy="530326"/>
          </a:xfrm>
          <a:prstGeom prst="rect">
            <a:avLst/>
          </a:prstGeom>
        </p:spPr>
      </p:pic>
      <p:pic>
        <p:nvPicPr>
          <p:cNvPr id="129" name="Immagine 128" descr="pimini vellu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94008" y="2461025"/>
            <a:ext cx="540434" cy="540434"/>
          </a:xfrm>
          <a:prstGeom prst="rect">
            <a:avLst/>
          </a:prstGeom>
        </p:spPr>
      </p:pic>
      <p:pic>
        <p:nvPicPr>
          <p:cNvPr id="130" name="Immagine 129" descr="343_t_spugna_trucco_lattice_70_371_10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16130" y="2463918"/>
            <a:ext cx="858678" cy="500895"/>
          </a:xfrm>
          <a:prstGeom prst="rect">
            <a:avLst/>
          </a:prstGeom>
        </p:spPr>
      </p:pic>
      <p:pic>
        <p:nvPicPr>
          <p:cNvPr id="131" name="Immagine 130" descr="b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435" y="3405258"/>
            <a:ext cx="500066" cy="500066"/>
          </a:xfrm>
          <a:prstGeom prst="rect">
            <a:avLst/>
          </a:prstGeom>
        </p:spPr>
      </p:pic>
      <p:pic>
        <p:nvPicPr>
          <p:cNvPr id="132" name="Immagine 131" descr="8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6400648">
            <a:off x="1924856" y="3325560"/>
            <a:ext cx="726178" cy="726178"/>
          </a:xfrm>
          <a:prstGeom prst="rect">
            <a:avLst/>
          </a:prstGeom>
        </p:spPr>
      </p:pic>
      <p:pic>
        <p:nvPicPr>
          <p:cNvPr id="133" name="Immagine 132" descr="nuovomascaralorea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flipH="1">
            <a:off x="3193360" y="3360548"/>
            <a:ext cx="142876" cy="559598"/>
          </a:xfrm>
          <a:prstGeom prst="rect">
            <a:avLst/>
          </a:prstGeom>
        </p:spPr>
      </p:pic>
      <p:pic>
        <p:nvPicPr>
          <p:cNvPr id="134" name="Immagine 133" descr="SHU_UEMURA_LASH_CURLER___4_-11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98881" y="3361744"/>
            <a:ext cx="673328" cy="585573"/>
          </a:xfrm>
          <a:prstGeom prst="rect">
            <a:avLst/>
          </a:prstGeom>
        </p:spPr>
      </p:pic>
      <p:pic>
        <p:nvPicPr>
          <p:cNvPr id="135" name="Immagine 134" descr="zoom_8c5c83b0adda7b45e3252465b0eb9e73c4073dcb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37146" y="3310573"/>
            <a:ext cx="642918" cy="642918"/>
          </a:xfrm>
          <a:prstGeom prst="rect">
            <a:avLst/>
          </a:prstGeom>
        </p:spPr>
      </p:pic>
      <p:pic>
        <p:nvPicPr>
          <p:cNvPr id="136" name="Immagine 135" descr="pupa-matita-occhi-multiplay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33211" y="3361744"/>
            <a:ext cx="587094" cy="587094"/>
          </a:xfrm>
          <a:prstGeom prst="rect">
            <a:avLst/>
          </a:prstGeom>
        </p:spPr>
      </p:pic>
      <p:pic>
        <p:nvPicPr>
          <p:cNvPr id="137" name="Immagine 136" descr="astra-mascara-extravolume-nero-intenso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78170" y="3420238"/>
            <a:ext cx="571504" cy="588353"/>
          </a:xfrm>
          <a:prstGeom prst="rect">
            <a:avLst/>
          </a:prstGeom>
        </p:spPr>
      </p:pic>
      <p:pic>
        <p:nvPicPr>
          <p:cNvPr id="138" name="Immagine 137" descr="rossetti_hela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01125" y="4360670"/>
            <a:ext cx="608374" cy="510244"/>
          </a:xfrm>
          <a:prstGeom prst="rect">
            <a:avLst/>
          </a:prstGeom>
        </p:spPr>
      </p:pic>
      <p:pic>
        <p:nvPicPr>
          <p:cNvPr id="139" name="Immagine 138" descr="images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7846" y="4327105"/>
            <a:ext cx="658646" cy="579862"/>
          </a:xfrm>
          <a:prstGeom prst="rect">
            <a:avLst/>
          </a:prstGeom>
        </p:spPr>
      </p:pic>
      <p:pic>
        <p:nvPicPr>
          <p:cNvPr id="140" name="Immagine 139" descr="crema-nut-gr2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375" y="5182721"/>
            <a:ext cx="606619" cy="724030"/>
          </a:xfrm>
          <a:prstGeom prst="rect">
            <a:avLst/>
          </a:prstGeom>
        </p:spPr>
      </p:pic>
      <p:pic>
        <p:nvPicPr>
          <p:cNvPr id="141" name="Immagine 140" descr="fondotinta-compatto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64909" y="5243791"/>
            <a:ext cx="598672" cy="598672"/>
          </a:xfrm>
          <a:prstGeom prst="rect">
            <a:avLst/>
          </a:prstGeom>
        </p:spPr>
      </p:pic>
      <p:pic>
        <p:nvPicPr>
          <p:cNvPr id="142" name="Immagine 141" descr="cphy_tinted_gel_cream432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60214" y="5279936"/>
            <a:ext cx="641767" cy="641767"/>
          </a:xfrm>
          <a:prstGeom prst="rect">
            <a:avLst/>
          </a:prstGeom>
        </p:spPr>
      </p:pic>
      <p:pic>
        <p:nvPicPr>
          <p:cNvPr id="143" name="Immagine 142" descr="terra fard sole 4638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85842" y="5256108"/>
            <a:ext cx="499406" cy="601136"/>
          </a:xfrm>
          <a:prstGeom prst="rect">
            <a:avLst/>
          </a:prstGeom>
        </p:spPr>
      </p:pic>
      <p:pic>
        <p:nvPicPr>
          <p:cNvPr id="144" name="Immagine 143" descr="creme-colorate-illuminanti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19383" y="5252945"/>
            <a:ext cx="598672" cy="598672"/>
          </a:xfrm>
          <a:prstGeom prst="rect">
            <a:avLst/>
          </a:prstGeom>
        </p:spPr>
      </p:pic>
      <p:pic>
        <p:nvPicPr>
          <p:cNvPr id="145" name="Immagine 144" descr="timthumb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81057" y="5136509"/>
            <a:ext cx="1017851" cy="866256"/>
          </a:xfrm>
          <a:prstGeom prst="rect">
            <a:avLst/>
          </a:prstGeom>
        </p:spPr>
      </p:pic>
      <p:pic>
        <p:nvPicPr>
          <p:cNvPr id="146" name="Immagine 145" descr="4acc8e794b0ae8a705b299edd90091bd-blush_scegliere_basetrucco_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44872" y="5173655"/>
            <a:ext cx="775822" cy="7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7330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7281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Strumenti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46" y="319855"/>
            <a:ext cx="1219200" cy="1219200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15" y="414749"/>
            <a:ext cx="974949" cy="974949"/>
          </a:xfrm>
          <a:prstGeom prst="rect">
            <a:avLst/>
          </a:prstGeom>
        </p:spPr>
      </p:pic>
      <p:pic>
        <p:nvPicPr>
          <p:cNvPr id="54" name="Immagine 5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5317"/>
            <a:ext cx="1291654" cy="1291654"/>
          </a:xfrm>
          <a:prstGeom prst="rect">
            <a:avLst/>
          </a:prstGeom>
        </p:spPr>
      </p:pic>
      <p:sp>
        <p:nvSpPr>
          <p:cNvPr id="55" name="Rettangolo 54"/>
          <p:cNvSpPr/>
          <p:nvPr/>
        </p:nvSpPr>
        <p:spPr>
          <a:xfrm>
            <a:off x="560003" y="2390885"/>
            <a:ext cx="8116453" cy="6973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/>
          <p:cNvSpPr/>
          <p:nvPr/>
        </p:nvSpPr>
        <p:spPr>
          <a:xfrm>
            <a:off x="568151" y="3352679"/>
            <a:ext cx="5450619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225836" y="5924766"/>
            <a:ext cx="5450620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/>
          <p:cNvSpPr/>
          <p:nvPr/>
        </p:nvSpPr>
        <p:spPr>
          <a:xfrm>
            <a:off x="1005696" y="2417395"/>
            <a:ext cx="713544" cy="63543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/>
          <p:cNvSpPr/>
          <p:nvPr/>
        </p:nvSpPr>
        <p:spPr>
          <a:xfrm>
            <a:off x="1940174" y="2416152"/>
            <a:ext cx="713544" cy="63543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2899876" y="2417396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/>
          <p:cNvSpPr/>
          <p:nvPr/>
        </p:nvSpPr>
        <p:spPr>
          <a:xfrm>
            <a:off x="3888697" y="2417396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861947" y="2416152"/>
            <a:ext cx="713544" cy="63543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67140" y="2572722"/>
            <a:ext cx="261027" cy="357605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riangolo isoscele 65"/>
          <p:cNvSpPr/>
          <p:nvPr/>
        </p:nvSpPr>
        <p:spPr>
          <a:xfrm rot="16200000">
            <a:off x="621744" y="2573962"/>
            <a:ext cx="261027" cy="357605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555274" y="3352425"/>
            <a:ext cx="8121182" cy="6363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1012781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1948324" y="3390568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2908026" y="33789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896847" y="3391812"/>
            <a:ext cx="713544" cy="579862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4870097" y="337768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Triangolo isoscele 72"/>
          <p:cNvSpPr/>
          <p:nvPr/>
        </p:nvSpPr>
        <p:spPr>
          <a:xfrm rot="5400000">
            <a:off x="8383815" y="3464800"/>
            <a:ext cx="23820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riangolo isoscele 73"/>
          <p:cNvSpPr/>
          <p:nvPr/>
        </p:nvSpPr>
        <p:spPr>
          <a:xfrm rot="16200000">
            <a:off x="627154" y="3509847"/>
            <a:ext cx="238201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/>
          <p:cNvSpPr/>
          <p:nvPr/>
        </p:nvSpPr>
        <p:spPr>
          <a:xfrm>
            <a:off x="554701" y="4286061"/>
            <a:ext cx="8121755" cy="6682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1013273" y="4322925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1947751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2907453" y="4312572"/>
            <a:ext cx="713544" cy="60892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3896274" y="4312572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79"/>
          <p:cNvSpPr/>
          <p:nvPr/>
        </p:nvSpPr>
        <p:spPr>
          <a:xfrm>
            <a:off x="4869524" y="4311328"/>
            <a:ext cx="713544" cy="60892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5400000">
            <a:off x="8372582" y="4453533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Triangolo isoscele 81"/>
          <p:cNvSpPr/>
          <p:nvPr/>
        </p:nvSpPr>
        <p:spPr>
          <a:xfrm rot="16200000">
            <a:off x="621886" y="4476574"/>
            <a:ext cx="250140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554704" y="5248813"/>
            <a:ext cx="8121752" cy="630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1003930" y="5272797"/>
            <a:ext cx="706479" cy="577538"/>
          </a:xfrm>
          <a:prstGeom prst="rect">
            <a:avLst/>
          </a:prstGeom>
          <a:solidFill>
            <a:srgbClr val="FF99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1934875" y="5274079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2894576" y="5279706"/>
            <a:ext cx="718843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3883398" y="5266827"/>
            <a:ext cx="713544" cy="577538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4869527" y="5274079"/>
            <a:ext cx="713544" cy="5775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5400000">
            <a:off x="8379028" y="543186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Triangolo isoscele 89"/>
          <p:cNvSpPr/>
          <p:nvPr/>
        </p:nvSpPr>
        <p:spPr>
          <a:xfrm rot="16200000">
            <a:off x="615457" y="5419999"/>
            <a:ext cx="237246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225837" y="5949280"/>
            <a:ext cx="5450619" cy="69167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con singolo angolo ritagliato 112"/>
          <p:cNvSpPr/>
          <p:nvPr/>
        </p:nvSpPr>
        <p:spPr>
          <a:xfrm>
            <a:off x="549780" y="2121337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Strumenti per viso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Rettangolo con singolo angolo ritagliato 113"/>
          <p:cNvSpPr/>
          <p:nvPr/>
        </p:nvSpPr>
        <p:spPr>
          <a:xfrm>
            <a:off x="547697" y="3088243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Strumenti per occhi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5" name="Rettangolo con singolo angolo ritagliato 114"/>
          <p:cNvSpPr/>
          <p:nvPr/>
        </p:nvSpPr>
        <p:spPr>
          <a:xfrm>
            <a:off x="547697" y="4001795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Cosmetici per </a:t>
            </a: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labbra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Rettangolo con singolo angolo ritagliato 115"/>
          <p:cNvSpPr/>
          <p:nvPr/>
        </p:nvSpPr>
        <p:spPr>
          <a:xfrm>
            <a:off x="547697" y="4976371"/>
            <a:ext cx="2706868" cy="257056"/>
          </a:xfrm>
          <a:prstGeom prst="snip1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Cosmetici generici</a:t>
            </a:r>
            <a:endParaRPr lang="it-I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ettangolo 117"/>
          <p:cNvSpPr/>
          <p:nvPr/>
        </p:nvSpPr>
        <p:spPr>
          <a:xfrm>
            <a:off x="5833211" y="3372960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/>
          <p:cNvSpPr/>
          <p:nvPr/>
        </p:nvSpPr>
        <p:spPr>
          <a:xfrm>
            <a:off x="6807150" y="3389649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/>
          <p:cNvSpPr/>
          <p:nvPr/>
        </p:nvSpPr>
        <p:spPr>
          <a:xfrm>
            <a:off x="5833211" y="24496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/>
          <p:cNvSpPr/>
          <p:nvPr/>
        </p:nvSpPr>
        <p:spPr>
          <a:xfrm>
            <a:off x="6807150" y="2449633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/>
          <p:cNvSpPr/>
          <p:nvPr/>
        </p:nvSpPr>
        <p:spPr>
          <a:xfrm>
            <a:off x="5833211" y="4327105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6807150" y="4327105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123"/>
          <p:cNvSpPr/>
          <p:nvPr/>
        </p:nvSpPr>
        <p:spPr>
          <a:xfrm>
            <a:off x="5833211" y="5269090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/>
          <p:cNvSpPr/>
          <p:nvPr/>
        </p:nvSpPr>
        <p:spPr>
          <a:xfrm>
            <a:off x="6807150" y="5279706"/>
            <a:ext cx="713544" cy="579862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/>
          <p:cNvSpPr/>
          <p:nvPr/>
        </p:nvSpPr>
        <p:spPr>
          <a:xfrm>
            <a:off x="5833211" y="5974874"/>
            <a:ext cx="713544" cy="57753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7" name="Immagine 126" descr="vitagein_dischetti_zoo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4347" y="2463918"/>
            <a:ext cx="858677" cy="520411"/>
          </a:xfrm>
          <a:prstGeom prst="rect">
            <a:avLst/>
          </a:prstGeom>
        </p:spPr>
      </p:pic>
      <p:pic>
        <p:nvPicPr>
          <p:cNvPr id="128" name="Immagine 127" descr="shu-brushset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14021" y="2430090"/>
            <a:ext cx="747847" cy="530326"/>
          </a:xfrm>
          <a:prstGeom prst="rect">
            <a:avLst/>
          </a:prstGeom>
        </p:spPr>
      </p:pic>
      <p:pic>
        <p:nvPicPr>
          <p:cNvPr id="129" name="Immagine 128" descr="pimini vellu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4008" y="2461025"/>
            <a:ext cx="540434" cy="540434"/>
          </a:xfrm>
          <a:prstGeom prst="rect">
            <a:avLst/>
          </a:prstGeom>
        </p:spPr>
      </p:pic>
      <p:pic>
        <p:nvPicPr>
          <p:cNvPr id="130" name="Immagine 129" descr="343_t_spugna_trucco_lattice_70_371_1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16130" y="2463918"/>
            <a:ext cx="858678" cy="500895"/>
          </a:xfrm>
          <a:prstGeom prst="rect">
            <a:avLst/>
          </a:prstGeom>
        </p:spPr>
      </p:pic>
      <p:pic>
        <p:nvPicPr>
          <p:cNvPr id="131" name="Immagine 130" descr="b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435" y="3405258"/>
            <a:ext cx="500066" cy="500066"/>
          </a:xfrm>
          <a:prstGeom prst="rect">
            <a:avLst/>
          </a:prstGeom>
        </p:spPr>
      </p:pic>
      <p:pic>
        <p:nvPicPr>
          <p:cNvPr id="132" name="Immagine 131" descr="8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16400648">
            <a:off x="1924856" y="3325560"/>
            <a:ext cx="726178" cy="726178"/>
          </a:xfrm>
          <a:prstGeom prst="rect">
            <a:avLst/>
          </a:prstGeom>
        </p:spPr>
      </p:pic>
      <p:pic>
        <p:nvPicPr>
          <p:cNvPr id="133" name="Immagine 132" descr="nuovomascaralorea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flipH="1">
            <a:off x="3193360" y="3360548"/>
            <a:ext cx="142876" cy="559598"/>
          </a:xfrm>
          <a:prstGeom prst="rect">
            <a:avLst/>
          </a:prstGeom>
        </p:spPr>
      </p:pic>
      <p:pic>
        <p:nvPicPr>
          <p:cNvPr id="134" name="Immagine 133" descr="SHU_UEMURA_LASH_CURLER___4_-1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98881" y="3361744"/>
            <a:ext cx="673328" cy="585573"/>
          </a:xfrm>
          <a:prstGeom prst="rect">
            <a:avLst/>
          </a:prstGeom>
        </p:spPr>
      </p:pic>
      <p:pic>
        <p:nvPicPr>
          <p:cNvPr id="135" name="Immagine 134" descr="zoom_8c5c83b0adda7b45e3252465b0eb9e73c4073dcb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37146" y="3310573"/>
            <a:ext cx="642918" cy="642918"/>
          </a:xfrm>
          <a:prstGeom prst="rect">
            <a:avLst/>
          </a:prstGeom>
        </p:spPr>
      </p:pic>
      <p:pic>
        <p:nvPicPr>
          <p:cNvPr id="136" name="Immagine 135" descr="pupa-matita-occhi-multipla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33211" y="3361744"/>
            <a:ext cx="587094" cy="587094"/>
          </a:xfrm>
          <a:prstGeom prst="rect">
            <a:avLst/>
          </a:prstGeom>
        </p:spPr>
      </p:pic>
      <p:pic>
        <p:nvPicPr>
          <p:cNvPr id="137" name="Immagine 136" descr="astra-mascara-extravolume-nero-intenso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78170" y="3420238"/>
            <a:ext cx="571504" cy="588353"/>
          </a:xfrm>
          <a:prstGeom prst="rect">
            <a:avLst/>
          </a:prstGeom>
        </p:spPr>
      </p:pic>
      <p:pic>
        <p:nvPicPr>
          <p:cNvPr id="138" name="Immagine 137" descr="rossetti_helan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01125" y="4360670"/>
            <a:ext cx="608374" cy="510244"/>
          </a:xfrm>
          <a:prstGeom prst="rect">
            <a:avLst/>
          </a:prstGeom>
        </p:spPr>
      </p:pic>
      <p:pic>
        <p:nvPicPr>
          <p:cNvPr id="139" name="Immagine 138" descr="image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7846" y="4327105"/>
            <a:ext cx="658646" cy="579862"/>
          </a:xfrm>
          <a:prstGeom prst="rect">
            <a:avLst/>
          </a:prstGeom>
        </p:spPr>
      </p:pic>
      <p:pic>
        <p:nvPicPr>
          <p:cNvPr id="140" name="Immagine 139" descr="crema-nut-gr2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0375" y="5182721"/>
            <a:ext cx="606619" cy="724030"/>
          </a:xfrm>
          <a:prstGeom prst="rect">
            <a:avLst/>
          </a:prstGeom>
        </p:spPr>
      </p:pic>
      <p:pic>
        <p:nvPicPr>
          <p:cNvPr id="141" name="Immagine 140" descr="fondotinta-compatt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64909" y="5243791"/>
            <a:ext cx="598672" cy="598672"/>
          </a:xfrm>
          <a:prstGeom prst="rect">
            <a:avLst/>
          </a:prstGeom>
        </p:spPr>
      </p:pic>
      <p:pic>
        <p:nvPicPr>
          <p:cNvPr id="142" name="Immagine 141" descr="cphy_tinted_gel_cream432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960214" y="5279936"/>
            <a:ext cx="641767" cy="641767"/>
          </a:xfrm>
          <a:prstGeom prst="rect">
            <a:avLst/>
          </a:prstGeom>
        </p:spPr>
      </p:pic>
      <p:pic>
        <p:nvPicPr>
          <p:cNvPr id="143" name="Immagine 142" descr="terra fard sole 4638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85842" y="5256108"/>
            <a:ext cx="499406" cy="601136"/>
          </a:xfrm>
          <a:prstGeom prst="rect">
            <a:avLst/>
          </a:prstGeom>
        </p:spPr>
      </p:pic>
      <p:pic>
        <p:nvPicPr>
          <p:cNvPr id="144" name="Immagine 143" descr="creme-colorate-illuminanti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19383" y="5252945"/>
            <a:ext cx="598672" cy="598672"/>
          </a:xfrm>
          <a:prstGeom prst="rect">
            <a:avLst/>
          </a:prstGeom>
        </p:spPr>
      </p:pic>
      <p:pic>
        <p:nvPicPr>
          <p:cNvPr id="145" name="Immagine 144" descr="timthumb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81057" y="5136509"/>
            <a:ext cx="1017851" cy="866256"/>
          </a:xfrm>
          <a:prstGeom prst="rect">
            <a:avLst/>
          </a:prstGeom>
        </p:spPr>
      </p:pic>
      <p:pic>
        <p:nvPicPr>
          <p:cNvPr id="146" name="Immagine 145" descr="4acc8e794b0ae8a705b299edd90091bd-blush_scegliere_basetrucco_2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44872" y="5173655"/>
            <a:ext cx="775822" cy="775822"/>
          </a:xfrm>
          <a:prstGeom prst="rect">
            <a:avLst/>
          </a:prstGeom>
        </p:spPr>
      </p:pic>
      <p:pic>
        <p:nvPicPr>
          <p:cNvPr id="147" name="Immagine 146" descr="shu-brushset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6058" y="5998480"/>
            <a:ext cx="747847" cy="5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72816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Strumenti &gt;&gt; Pennelli &gt;&gt; Risultati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0170"/>
              </p:ext>
            </p:extLst>
          </p:nvPr>
        </p:nvGraphicFramePr>
        <p:xfrm>
          <a:off x="535410" y="2348880"/>
          <a:ext cx="8141046" cy="385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58"/>
                <a:gridCol w="3960440"/>
                <a:gridCol w="2232248"/>
              </a:tblGrid>
              <a:tr h="46915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VIDEO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DIFFICOLTA’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Uso</a:t>
                      </a:r>
                      <a:r>
                        <a:rPr lang="it-IT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pennello per fard</a:t>
                      </a:r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magine 14" descr="clio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108" y="2907668"/>
            <a:ext cx="1182608" cy="57511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6912260" y="3006566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tella a 5 punte 19"/>
          <p:cNvSpPr/>
          <p:nvPr/>
        </p:nvSpPr>
        <p:spPr>
          <a:xfrm>
            <a:off x="7367448" y="2992069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ella a 5 punte 21"/>
          <p:cNvSpPr/>
          <p:nvPr/>
        </p:nvSpPr>
        <p:spPr>
          <a:xfrm>
            <a:off x="7812360" y="2992252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tella a 5 punte 22"/>
          <p:cNvSpPr/>
          <p:nvPr/>
        </p:nvSpPr>
        <p:spPr>
          <a:xfrm>
            <a:off x="8300732" y="3002984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>
            <a:off x="6500855" y="2992069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31" name="Immagine 3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4"/>
            <a:ext cx="1291654" cy="12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72816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</a:t>
            </a:r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Strumenti&gt;&gt; Pennelli &gt;&gt; Uso pennello per fard 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31" name="Immagine 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4"/>
            <a:ext cx="1291654" cy="1291654"/>
          </a:xfrm>
          <a:prstGeom prst="rect">
            <a:avLst/>
          </a:prstGeom>
        </p:spPr>
      </p:pic>
      <p:pic>
        <p:nvPicPr>
          <p:cNvPr id="16" name="Immagine 15" descr="cli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253" y="2236835"/>
            <a:ext cx="5921947" cy="4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arrotondato 12"/>
          <p:cNvSpPr/>
          <p:nvPr/>
        </p:nvSpPr>
        <p:spPr>
          <a:xfrm>
            <a:off x="4286248" y="2103511"/>
            <a:ext cx="4388202" cy="4349825"/>
          </a:xfrm>
          <a:prstGeom prst="roundRect">
            <a:avLst>
              <a:gd name="adj" fmla="val 7489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Clicca su un bottone per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seguire un’azione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 : Dati Personali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329958" y="4823684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raffarossi@hotmail.it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31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cognome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16849" y="47971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indirizzo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arrotondato 20"/>
          <p:cNvSpPr/>
          <p:nvPr/>
        </p:nvSpPr>
        <p:spPr>
          <a:xfrm>
            <a:off x="4286248" y="2103511"/>
            <a:ext cx="4388202" cy="4349825"/>
          </a:xfrm>
          <a:prstGeom prst="roundRect">
            <a:avLst>
              <a:gd name="adj" fmla="val 7489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8" name="Tabella 117"/>
          <p:cNvGraphicFramePr>
            <a:graphicFrameLocks noGrp="1"/>
          </p:cNvGraphicFramePr>
          <p:nvPr/>
        </p:nvGraphicFramePr>
        <p:xfrm>
          <a:off x="4071934" y="2357431"/>
          <a:ext cx="4429156" cy="3659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  <a:gridCol w="2786082"/>
              </a:tblGrid>
              <a:tr h="33512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INFORMAZIONI PERSONALI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34305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Nome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Cognome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7165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Indirizzo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E-mail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33081">
                <a:tc>
                  <a:txBody>
                    <a:bodyPr/>
                    <a:lstStyle/>
                    <a:p>
                      <a:pPr algn="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ttangolo 118"/>
          <p:cNvSpPr/>
          <p:nvPr/>
        </p:nvSpPr>
        <p:spPr>
          <a:xfrm>
            <a:off x="5900294" y="3643314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Rossi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5913676" y="297021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Raffaella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5915940" y="4286256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Via Aldo Moro n. 31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2" name="Rettangolo 121"/>
          <p:cNvSpPr/>
          <p:nvPr/>
        </p:nvSpPr>
        <p:spPr>
          <a:xfrm>
            <a:off x="5901426" y="492919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raffarossi@hotmail.it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4" name="Triangolo isoscele 123"/>
          <p:cNvSpPr/>
          <p:nvPr/>
        </p:nvSpPr>
        <p:spPr>
          <a:xfrm rot="5400000">
            <a:off x="3722538" y="2556462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/>
          <p:cNvSpPr/>
          <p:nvPr/>
        </p:nvSpPr>
        <p:spPr>
          <a:xfrm>
            <a:off x="5929322" y="5653564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6" name="Rettangolo 125"/>
          <p:cNvSpPr/>
          <p:nvPr/>
        </p:nvSpPr>
        <p:spPr>
          <a:xfrm>
            <a:off x="7390506" y="5643578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arrotondato 23"/>
          <p:cNvSpPr/>
          <p:nvPr/>
        </p:nvSpPr>
        <p:spPr>
          <a:xfrm>
            <a:off x="4286248" y="2103511"/>
            <a:ext cx="4388202" cy="4349825"/>
          </a:xfrm>
          <a:prstGeom prst="roundRect">
            <a:avLst>
              <a:gd name="adj" fmla="val 7489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8" name="Tabel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02321"/>
              </p:ext>
            </p:extLst>
          </p:nvPr>
        </p:nvGraphicFramePr>
        <p:xfrm>
          <a:off x="4143372" y="2357431"/>
          <a:ext cx="4317060" cy="400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90"/>
                <a:gridCol w="2715570"/>
              </a:tblGrid>
              <a:tr h="800105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Nome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utente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Vecchia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Nuova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Conferma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ttangolo 118"/>
          <p:cNvSpPr/>
          <p:nvPr/>
        </p:nvSpPr>
        <p:spPr>
          <a:xfrm>
            <a:off x="5914808" y="334304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5913676" y="267993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raffarossi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5929322" y="407194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2" name="Rettangolo 121"/>
          <p:cNvSpPr/>
          <p:nvPr/>
        </p:nvSpPr>
        <p:spPr>
          <a:xfrm>
            <a:off x="5929322" y="492919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Triangolo isoscele 20"/>
          <p:cNvSpPr/>
          <p:nvPr/>
        </p:nvSpPr>
        <p:spPr>
          <a:xfrm rot="5400000">
            <a:off x="3727560" y="3645012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5929322" y="5653564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7431524" y="5660824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arrotondato 73"/>
          <p:cNvSpPr/>
          <p:nvPr/>
        </p:nvSpPr>
        <p:spPr>
          <a:xfrm>
            <a:off x="4286248" y="2103511"/>
            <a:ext cx="4388202" cy="4349825"/>
          </a:xfrm>
          <a:prstGeom prst="roundRect">
            <a:avLst>
              <a:gd name="adj" fmla="val 7489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Tabel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5613"/>
              </p:ext>
            </p:extLst>
          </p:nvPr>
        </p:nvGraphicFramePr>
        <p:xfrm>
          <a:off x="4143372" y="2357431"/>
          <a:ext cx="4429156" cy="400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  <a:gridCol w="2786082"/>
              </a:tblGrid>
              <a:tr h="2148340">
                <a:tc>
                  <a:txBody>
                    <a:bodyPr/>
                    <a:lstStyle/>
                    <a:p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AVATAR</a:t>
                      </a:r>
                      <a:endParaRPr lang="it-IT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Colore capelli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Colore occhi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Carnagione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Immagine 20" descr="avata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40" y="2500306"/>
            <a:ext cx="1500198" cy="1898211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5929322" y="457200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Biondi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929322" y="5057560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Castani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929322" y="550070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Scura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Triangolo isoscele 24"/>
          <p:cNvSpPr/>
          <p:nvPr/>
        </p:nvSpPr>
        <p:spPr>
          <a:xfrm rot="5400000">
            <a:off x="3726428" y="4727826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7500958" y="3857628"/>
            <a:ext cx="1143008" cy="52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</a:t>
            </a:r>
          </a:p>
          <a:p>
            <a:pPr algn="ctr"/>
            <a:r>
              <a:rPr lang="it-IT" dirty="0" smtClean="0"/>
              <a:t>Avatar</a:t>
            </a:r>
            <a:endParaRPr lang="it-IT" dirty="0"/>
          </a:p>
        </p:txBody>
      </p:sp>
      <p:sp>
        <p:nvSpPr>
          <p:cNvPr id="28" name="Triangolo isoscele 27"/>
          <p:cNvSpPr/>
          <p:nvPr/>
        </p:nvSpPr>
        <p:spPr>
          <a:xfrm rot="10800000">
            <a:off x="8272262" y="5543112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8279522" y="5100438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riangolo isoscele 29"/>
          <p:cNvSpPr/>
          <p:nvPr/>
        </p:nvSpPr>
        <p:spPr>
          <a:xfrm rot="10800000">
            <a:off x="8279522" y="4621476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5929322" y="6001900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431524" y="5994646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55440"/>
              </p:ext>
            </p:extLst>
          </p:nvPr>
        </p:nvGraphicFramePr>
        <p:xfrm>
          <a:off x="4286248" y="2329535"/>
          <a:ext cx="4429156" cy="402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1285884"/>
                <a:gridCol w="1928826"/>
                <a:gridCol w="928694"/>
              </a:tblGrid>
              <a:tr h="38303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Video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Titolo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Elimina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</a:tr>
              <a:tr h="842935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Make-up </a:t>
                      </a:r>
                      <a:r>
                        <a:rPr lang="it-IT" dirty="0" smtClean="0"/>
                        <a:t>su come usare </a:t>
                      </a:r>
                      <a:r>
                        <a:rPr lang="it-IT" dirty="0" err="1" smtClean="0"/>
                        <a:t>eye-liner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5" name="Immagine 24" descr="cli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3438" y="2857496"/>
            <a:ext cx="1152763" cy="560599"/>
          </a:xfrm>
          <a:prstGeom prst="rect">
            <a:avLst/>
          </a:prstGeom>
        </p:spPr>
      </p:pic>
      <p:sp>
        <p:nvSpPr>
          <p:cNvPr id="19" name="Triangolo isoscele 18"/>
          <p:cNvSpPr/>
          <p:nvPr/>
        </p:nvSpPr>
        <p:spPr>
          <a:xfrm rot="5400000">
            <a:off x="3721523" y="5809233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5940440" y="5857892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Elimina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8072462" y="381428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8079722" y="295070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8079722" y="447467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8090966" y="5113294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/>
          <p:cNvSpPr/>
          <p:nvPr/>
        </p:nvSpPr>
        <p:spPr>
          <a:xfrm>
            <a:off x="7358082" y="5786454"/>
            <a:ext cx="131491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Altri video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9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2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 : Dati Personali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329958" y="4823684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cognome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16849" y="47971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indirizzo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>
            <a:hlinkClick r:id="rId2" action="ppaction://hlinksldjump"/>
          </p:cNvPr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3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 : Dati Personali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329958" y="4823684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raffarossi@hotmail.it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31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cognome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16849" y="47971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indirizzo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>
            <a:hlinkClick r:id="rId2" action="ppaction://hlinksldjump"/>
          </p:cNvPr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3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2 : Dati Amministratore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 &gt;&gt; Fase 2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conferma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username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>
            <a:hlinkClick r:id="rId2" action="ppaction://hlinksldjump"/>
          </p:cNvPr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3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2 : Dati Amministratore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 &gt;&gt; Fase 2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29959" y="346045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329958" y="4156460"/>
            <a:ext cx="353818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613" y="33989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97613" y="411581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conferma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97613" y="261419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username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6363483" y="2220320"/>
            <a:ext cx="2297028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>
            <a:hlinkClick r:id="rId2" action="ppaction://hlinksldjump"/>
          </p:cNvPr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3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3 : Profilo Personale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 &gt;&gt; Fase 2 &gt;&gt; Fase 3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Inserisci immagine …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10910" y="2614193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avatar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er 2"/>
          <p:cNvSpPr/>
          <p:nvPr/>
        </p:nvSpPr>
        <p:spPr>
          <a:xfrm>
            <a:off x="6363483" y="2413859"/>
            <a:ext cx="2297027" cy="27088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329959" y="3432796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2329959" y="4232339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Castani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2329959" y="4979794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5485638" y="5015513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riangolo isoscele 24"/>
          <p:cNvSpPr/>
          <p:nvPr/>
        </p:nvSpPr>
        <p:spPr>
          <a:xfrm rot="10800000">
            <a:off x="5485636" y="4268058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5485637" y="3469385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10910" y="339100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610910" y="419054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610910" y="493800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carnagione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6363483" y="2220320"/>
            <a:ext cx="2297028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451600" y="2220320"/>
            <a:ext cx="5640952" cy="3368920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707904" y="5948521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INDIETRO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arrotondato 11">
            <a:hlinkClick r:id="rId2" action="ppaction://hlinksldjump"/>
          </p:cNvPr>
          <p:cNvSpPr/>
          <p:nvPr/>
        </p:nvSpPr>
        <p:spPr>
          <a:xfrm>
            <a:off x="6275863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AVANTI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tangolo arrotondato 12">
            <a:hlinkClick r:id="rId3" action="ppaction://hlinksldjump"/>
          </p:cNvPr>
          <p:cNvSpPr/>
          <p:nvPr/>
        </p:nvSpPr>
        <p:spPr>
          <a:xfrm>
            <a:off x="467544" y="5949280"/>
            <a:ext cx="2384648" cy="720080"/>
          </a:xfrm>
          <a:prstGeom prst="roundRect">
            <a:avLst>
              <a:gd name="adj" fmla="val 0"/>
            </a:avLst>
          </a:prstGeom>
          <a:solidFill>
            <a:srgbClr val="FF99CC"/>
          </a:solidFill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CANCELLA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451599" y="332656"/>
            <a:ext cx="8208912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3 : Profilo Personale</a:t>
            </a:r>
            <a:endParaRPr lang="it-IT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1850988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Benvenuto &gt;&gt; Fase 1 &gt;&gt; Fase 2 &gt;&gt; Fase 3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329959" y="2654843"/>
            <a:ext cx="3538185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C:\\img.jpg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10910" y="2614193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avatar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329959" y="3432796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2329959" y="4232339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Castani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2329959" y="4979794"/>
            <a:ext cx="353818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5485638" y="5015513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riangolo isoscele 24"/>
          <p:cNvSpPr/>
          <p:nvPr/>
        </p:nvSpPr>
        <p:spPr>
          <a:xfrm rot="10800000">
            <a:off x="5485636" y="4268058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5485637" y="3469385"/>
            <a:ext cx="382507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10910" y="339100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610910" y="419054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610910" y="493800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carnagione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Immagine 20" descr="avat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17" y="2590917"/>
            <a:ext cx="2107359" cy="2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Deluxe</Template>
  <TotalTime>757</TotalTime>
  <Words>680</Words>
  <Application>Microsoft Office PowerPoint</Application>
  <PresentationFormat>Presentazione su schermo (4:3)</PresentationFormat>
  <Paragraphs>295</Paragraphs>
  <Slides>33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Deluxe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Windows User</cp:lastModifiedBy>
  <cp:revision>92</cp:revision>
  <dcterms:created xsi:type="dcterms:W3CDTF">2011-12-18T14:01:09Z</dcterms:created>
  <dcterms:modified xsi:type="dcterms:W3CDTF">2011-12-19T14:47:12Z</dcterms:modified>
</cp:coreProperties>
</file>