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a671a5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a671a5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c5378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c5378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a671a55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a671a55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671a55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671a55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28175" y="191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highlight>
                  <a:srgbClr val="3C78D8"/>
                </a:highlight>
              </a:rPr>
              <a:t>Aprende con Fitito</a:t>
            </a:r>
            <a:endParaRPr sz="7000"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678075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00FFFF"/>
                </a:highlight>
              </a:rPr>
              <a:t>Victoria Buzzacchi y Lucas Barbosa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/>
              <a:t>Propósito</a:t>
            </a:r>
            <a:endParaRPr sz="3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629"/>
              <a:t> </a:t>
            </a:r>
            <a:r>
              <a:rPr lang="es-419" sz="1629"/>
              <a:t>El objetivo de esta </a:t>
            </a:r>
            <a:r>
              <a:rPr lang="es-419" sz="1629">
                <a:solidFill>
                  <a:srgbClr val="9900FF"/>
                </a:solidFill>
              </a:rPr>
              <a:t>aplicación</a:t>
            </a:r>
            <a:r>
              <a:rPr lang="es-419" sz="1629">
                <a:solidFill>
                  <a:srgbClr val="9900FF"/>
                </a:solidFill>
              </a:rPr>
              <a:t> web</a:t>
            </a:r>
            <a:r>
              <a:rPr lang="es-419" sz="1629"/>
              <a:t> es aprender sobre la </a:t>
            </a:r>
            <a:r>
              <a:rPr lang="es-419" sz="1629">
                <a:solidFill>
                  <a:srgbClr val="00FF00"/>
                </a:solidFill>
              </a:rPr>
              <a:t>educación vial en Argentina.</a:t>
            </a:r>
            <a:r>
              <a:rPr lang="es-419" sz="1629"/>
              <a:t> Tiene como objetivo que las personas residentes en Argentina con el objetivo de preparar a la persona para obtener su licencia de conducir, y </a:t>
            </a:r>
            <a:r>
              <a:rPr lang="es-419" sz="1629"/>
              <a:t>también</a:t>
            </a:r>
            <a:r>
              <a:rPr lang="es-419" sz="1629"/>
              <a:t> poder aprender sobre la </a:t>
            </a:r>
            <a:r>
              <a:rPr lang="es-419" sz="1629"/>
              <a:t>temática</a:t>
            </a:r>
            <a:r>
              <a:rPr lang="es-419" sz="1629"/>
              <a:t> y entretenerse.</a:t>
            </a:r>
            <a:endParaRPr sz="16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629"/>
              <a:t> El usuario ingresa a la </a:t>
            </a:r>
            <a:r>
              <a:rPr lang="es-419" sz="1629"/>
              <a:t>aplicación</a:t>
            </a:r>
            <a:r>
              <a:rPr lang="es-419" sz="1629"/>
              <a:t> y puede elegir entre jugar en </a:t>
            </a:r>
            <a:r>
              <a:rPr lang="es-419" sz="1629">
                <a:solidFill>
                  <a:srgbClr val="9900FF"/>
                </a:solidFill>
              </a:rPr>
              <a:t>Modo Examen</a:t>
            </a:r>
            <a:r>
              <a:rPr lang="es-419" sz="1629"/>
              <a:t>, que cuenta con vidas y puntos, y un </a:t>
            </a:r>
            <a:r>
              <a:rPr lang="es-419" sz="1629">
                <a:solidFill>
                  <a:srgbClr val="9900FF"/>
                </a:solidFill>
              </a:rPr>
              <a:t>Modo </a:t>
            </a:r>
            <a:r>
              <a:rPr lang="es-419" sz="1629">
                <a:solidFill>
                  <a:srgbClr val="9900FF"/>
                </a:solidFill>
              </a:rPr>
              <a:t>Práctica</a:t>
            </a:r>
            <a:r>
              <a:rPr lang="es-419" sz="1629"/>
              <a:t> donde </a:t>
            </a:r>
            <a:r>
              <a:rPr lang="es-419" sz="1629"/>
              <a:t>tendrá</a:t>
            </a:r>
            <a:r>
              <a:rPr lang="es-419" sz="1629"/>
              <a:t> un </a:t>
            </a:r>
            <a:r>
              <a:rPr lang="es-419" sz="1629"/>
              <a:t>teórico</a:t>
            </a:r>
            <a:r>
              <a:rPr lang="es-419" sz="1629"/>
              <a:t> para aprender sobre la </a:t>
            </a:r>
            <a:r>
              <a:rPr lang="es-419" sz="1629"/>
              <a:t>temática</a:t>
            </a:r>
            <a:r>
              <a:rPr lang="es-419" sz="1629"/>
              <a:t> y </a:t>
            </a:r>
            <a:r>
              <a:rPr lang="es-419" sz="1629"/>
              <a:t>también</a:t>
            </a:r>
            <a:r>
              <a:rPr lang="es-419" sz="1629"/>
              <a:t> </a:t>
            </a:r>
            <a:r>
              <a:rPr lang="es-419" sz="1629"/>
              <a:t>podrá</a:t>
            </a:r>
            <a:r>
              <a:rPr lang="es-419" sz="1629"/>
              <a:t> entrar a la </a:t>
            </a:r>
            <a:r>
              <a:rPr lang="es-419" sz="1629"/>
              <a:t>práctica</a:t>
            </a:r>
            <a:r>
              <a:rPr lang="es-419" sz="1629"/>
              <a:t> libremente sin contar con un </a:t>
            </a:r>
            <a:r>
              <a:rPr lang="es-419" sz="1629"/>
              <a:t>límite</a:t>
            </a:r>
            <a:r>
              <a:rPr lang="es-419" sz="1629"/>
              <a:t> de vidas.</a:t>
            </a:r>
            <a:endParaRPr sz="16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629"/>
              <a:t> En ambos casos se </a:t>
            </a:r>
            <a:r>
              <a:rPr lang="es-419" sz="1629"/>
              <a:t>podrá</a:t>
            </a:r>
            <a:r>
              <a:rPr lang="es-419" sz="1629"/>
              <a:t> contestar una serie de </a:t>
            </a:r>
            <a:r>
              <a:rPr lang="es-419" sz="1629">
                <a:solidFill>
                  <a:srgbClr val="9900FF"/>
                </a:solidFill>
              </a:rPr>
              <a:t>preguntas</a:t>
            </a:r>
            <a:r>
              <a:rPr lang="es-419" sz="1629"/>
              <a:t> con tres </a:t>
            </a:r>
            <a:r>
              <a:rPr lang="es-419" sz="1629">
                <a:solidFill>
                  <a:srgbClr val="9900FF"/>
                </a:solidFill>
              </a:rPr>
              <a:t>opciones</a:t>
            </a:r>
            <a:r>
              <a:rPr lang="es-419" sz="1629"/>
              <a:t> posibles donde el usuario </a:t>
            </a:r>
            <a:r>
              <a:rPr lang="es-419" sz="1629"/>
              <a:t>deberá</a:t>
            </a:r>
            <a:r>
              <a:rPr lang="es-419" sz="1629"/>
              <a:t> </a:t>
            </a:r>
            <a:r>
              <a:rPr lang="es-419" sz="1629"/>
              <a:t>intentar</a:t>
            </a:r>
            <a:r>
              <a:rPr lang="es-419" sz="1629"/>
              <a:t> </a:t>
            </a:r>
            <a:r>
              <a:rPr lang="es-419" sz="1629"/>
              <a:t>acertar</a:t>
            </a:r>
            <a:r>
              <a:rPr lang="es-419" sz="1629"/>
              <a:t> y </a:t>
            </a:r>
            <a:r>
              <a:rPr lang="es-419" sz="1629"/>
              <a:t>podrá</a:t>
            </a:r>
            <a:r>
              <a:rPr lang="es-419" sz="1629"/>
              <a:t> ir practicando para su examen </a:t>
            </a:r>
            <a:r>
              <a:rPr lang="es-419" sz="1629"/>
              <a:t>teórico</a:t>
            </a:r>
            <a:r>
              <a:rPr lang="es-419" sz="1629"/>
              <a:t> de conducir.</a:t>
            </a:r>
            <a:endParaRPr sz="162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150"/>
            <a:ext cx="8419650" cy="49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695000" y="430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Diagrama de Clases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200"/>
              <a:t>Requerimientos funcionales</a:t>
            </a:r>
            <a:endParaRPr sz="32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Validación del usuario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Juego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Puntaje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Juego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Guardado de mejor puntaje del usuario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Vidas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222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Categoría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222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Tiempo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86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640245"/>
            <a:ext cx="2075076" cy="180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750" y="1459625"/>
            <a:ext cx="2461101" cy="21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150" y="1928612"/>
            <a:ext cx="3093501" cy="11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