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2c5378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2c5378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029fc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029fc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a029fcd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a029fcd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3639a50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3639a50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3639a507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3639a507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3639a507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3639a507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b3639a507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b3639a507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b3639a507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b3639a507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b3639a507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b3639a507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28175" y="1912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highlight>
                  <a:srgbClr val="3C78D8"/>
                </a:highlight>
              </a:rPr>
              <a:t>Aprende con Fitito</a:t>
            </a:r>
            <a:endParaRPr sz="7000">
              <a:solidFill>
                <a:schemeClr val="lt1"/>
              </a:solidFill>
              <a:highlight>
                <a:srgbClr val="3C78D8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678075"/>
            <a:ext cx="6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00FFFF"/>
                </a:highlight>
              </a:rPr>
              <a:t>Victoria Buzzacchi y Lucas Barbosa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1150"/>
            <a:ext cx="9144000" cy="448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-4281400" y="-59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Diagrama de Clases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-26956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SimpleCov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200"/>
            <a:ext cx="8839201" cy="322241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3325" y="380100"/>
            <a:ext cx="40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Antes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8350" y="4369000"/>
            <a:ext cx="80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</a:rPr>
              <a:t> Agregaremos módulos en exam.rb, Nuevos test en user, exam, option.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-26956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SimpleCov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341500" y="0"/>
            <a:ext cx="467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Después: </a:t>
            </a:r>
            <a:r>
              <a:rPr lang="es-419" sz="1800">
                <a:solidFill>
                  <a:schemeClr val="dk1"/>
                </a:solidFill>
              </a:rPr>
              <a:t>software con robustez y calidad en las pruebas, con cobertura de código y reduciendo posibles vulnerabilidades.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50" y="946475"/>
            <a:ext cx="7956563" cy="39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Gantt - Primer sprint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940" y="734375"/>
            <a:ext cx="5732510" cy="40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-245695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Testing server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37" y="772900"/>
            <a:ext cx="7530524" cy="4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600" y="674650"/>
            <a:ext cx="938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Agregar atributo (points_streak) y método (esta_en_racha) en exam.rb.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-23495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Racha de puntos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350"/>
            <a:ext cx="4562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8775"/>
            <a:ext cx="27717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71600" y="2324375"/>
            <a:ext cx="513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Repetición de preguntas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52400" y="3058700"/>
            <a:ext cx="28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N</a:t>
            </a:r>
            <a:r>
              <a:rPr lang="es-419" sz="1800">
                <a:solidFill>
                  <a:schemeClr val="dk2"/>
                </a:solidFill>
              </a:rPr>
              <a:t>ueva tabla visited.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72800"/>
            <a:ext cx="30480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06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59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Gantt - Segundo Sprint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67138"/>
            <a:ext cx="8991600" cy="24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6265200" cy="8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40"/>
              <a:t>Agregar </a:t>
            </a:r>
            <a:r>
              <a:rPr lang="es-419" sz="2940"/>
              <a:t>categorías</a:t>
            </a:r>
            <a:r>
              <a:rPr lang="es-419" sz="2940"/>
              <a:t> a las preguntas</a:t>
            </a:r>
            <a:endParaRPr sz="2940"/>
          </a:p>
        </p:txBody>
      </p:sp>
      <p:sp>
        <p:nvSpPr>
          <p:cNvPr id="110" name="Google Shape;110;p21"/>
          <p:cNvSpPr txBox="1"/>
          <p:nvPr/>
        </p:nvSpPr>
        <p:spPr>
          <a:xfrm>
            <a:off x="608625" y="2852175"/>
            <a:ext cx="396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Nuevo atributo (theme) a la tabla questions. </a:t>
            </a:r>
            <a:r>
              <a:rPr lang="es-419" sz="1800">
                <a:solidFill>
                  <a:schemeClr val="dk2"/>
                </a:solidFill>
              </a:rPr>
              <a:t>Agregar</a:t>
            </a:r>
            <a:r>
              <a:rPr lang="es-419" sz="1800">
                <a:solidFill>
                  <a:schemeClr val="dk2"/>
                </a:solidFill>
              </a:rPr>
              <a:t> rutas al server.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300"/>
            <a:ext cx="8839200" cy="181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75" y="2140975"/>
            <a:ext cx="4181825" cy="2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