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b371661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eb371661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2c53783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52c53783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a029fcd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a029fcd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a029fcdd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a029fcdd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b3639a507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eb3639a507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b3639a507_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eb3639a507_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b3639a507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eb3639a507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b3639a507_9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b3639a507_9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b3639a507_5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eb3639a507_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b3639a507_9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b3639a507_9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228175" y="1912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0">
                <a:solidFill>
                  <a:schemeClr val="lt1"/>
                </a:solidFill>
                <a:highlight>
                  <a:srgbClr val="3C78D8"/>
                </a:highlight>
              </a:rPr>
              <a:t>Aprende con Fitito</a:t>
            </a:r>
            <a:endParaRPr sz="7000">
              <a:solidFill>
                <a:schemeClr val="lt1"/>
              </a:solidFill>
              <a:highlight>
                <a:srgbClr val="3C78D8"/>
              </a:highlight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4678075"/>
            <a:ext cx="687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highlight>
                  <a:srgbClr val="00FFFF"/>
                </a:highlight>
              </a:rPr>
              <a:t>Victoria Buzzacchi y Lucas Barbosa</a:t>
            </a:r>
            <a:endParaRPr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144625" y="1817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RuboCop</a:t>
            </a:r>
            <a:endParaRPr/>
          </a:p>
        </p:txBody>
      </p:sp>
      <p:sp>
        <p:nvSpPr>
          <p:cNvPr id="118" name="Google Shape;118;p22"/>
          <p:cNvSpPr txBox="1"/>
          <p:nvPr/>
        </p:nvSpPr>
        <p:spPr>
          <a:xfrm>
            <a:off x="2270100" y="181750"/>
            <a:ext cx="6873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-419" sz="1800">
                <a:solidFill>
                  <a:schemeClr val="dk2"/>
                </a:solidFill>
              </a:rPr>
              <a:t>Method names: snake case.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-419" sz="1800">
                <a:solidFill>
                  <a:schemeClr val="dk2"/>
                </a:solidFill>
              </a:rPr>
              <a:t>Mover fuera del condicional </a:t>
            </a:r>
            <a:r>
              <a:rPr lang="es-419" sz="1800">
                <a:solidFill>
                  <a:schemeClr val="dk2"/>
                </a:solidFill>
              </a:rPr>
              <a:t>líneas</a:t>
            </a:r>
            <a:r>
              <a:rPr lang="es-419" sz="1800">
                <a:solidFill>
                  <a:schemeClr val="dk2"/>
                </a:solidFill>
              </a:rPr>
              <a:t> repetidas.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-419" sz="1800">
                <a:solidFill>
                  <a:schemeClr val="dk2"/>
                </a:solidFill>
              </a:rPr>
              <a:t>Ofensas en base a los estilos y líneas de código muy largas.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-419" sz="1800">
                <a:solidFill>
                  <a:schemeClr val="dk2"/>
                </a:solidFill>
              </a:rPr>
              <a:t>Extract Method: uso de controladores.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7150"/>
            <a:ext cx="4960721" cy="336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1825" y="2613975"/>
            <a:ext cx="3475750" cy="139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1150"/>
            <a:ext cx="9144000" cy="448236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>
            <p:ph type="title"/>
          </p:nvPr>
        </p:nvSpPr>
        <p:spPr>
          <a:xfrm>
            <a:off x="-4281400" y="-597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/>
              <a:t>Diagrama de Clases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-2695625" y="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SimpleCov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4200"/>
            <a:ext cx="8839201" cy="322241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3325" y="380100"/>
            <a:ext cx="404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</a:rPr>
              <a:t>Antes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98350" y="4369000"/>
            <a:ext cx="805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dk2"/>
                </a:solidFill>
              </a:rPr>
              <a:t> Agregaremos módulos en exam.rb, Nuevos test en user, exam, option.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-2695625" y="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SimpleCov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3341500" y="0"/>
            <a:ext cx="4677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</a:rPr>
              <a:t>Después: </a:t>
            </a:r>
            <a:r>
              <a:rPr lang="es-419" sz="1800">
                <a:solidFill>
                  <a:schemeClr val="dk1"/>
                </a:solidFill>
              </a:rPr>
              <a:t>software con robustez y calidad en las pruebas, con cobertura de código y reduciendo posibles vulnerabilidades. 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750" y="946475"/>
            <a:ext cx="7956563" cy="399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0" y="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Diagrama de Gantt - Primer sprint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940" y="734375"/>
            <a:ext cx="5732510" cy="409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-2456950" y="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Testing server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737" y="772900"/>
            <a:ext cx="7530524" cy="426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71600" y="674650"/>
            <a:ext cx="938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</a:rPr>
              <a:t>Agregar atributo (points_streak) y método (esta_en_racha) en exam.rb.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8" name="Google Shape;88;p18"/>
          <p:cNvSpPr txBox="1"/>
          <p:nvPr>
            <p:ph type="title"/>
          </p:nvPr>
        </p:nvSpPr>
        <p:spPr>
          <a:xfrm>
            <a:off x="-2349525" y="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Racha de puntos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36350"/>
            <a:ext cx="45624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88775"/>
            <a:ext cx="2771775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>
            <p:ph type="title"/>
          </p:nvPr>
        </p:nvSpPr>
        <p:spPr>
          <a:xfrm>
            <a:off x="71600" y="2324375"/>
            <a:ext cx="5131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Repetición de preguntas</a:t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152400" y="3058700"/>
            <a:ext cx="289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</a:rPr>
              <a:t>N</a:t>
            </a:r>
            <a:r>
              <a:rPr lang="es-419" sz="1800">
                <a:solidFill>
                  <a:schemeClr val="dk2"/>
                </a:solidFill>
              </a:rPr>
              <a:t>ueva tabla visited.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672800"/>
            <a:ext cx="304800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1061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0" y="596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Diagrama de Gantt - Segundo Sprint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367138"/>
            <a:ext cx="8991600" cy="2409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0" y="0"/>
            <a:ext cx="6265200" cy="8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40"/>
              <a:t>Agregar </a:t>
            </a:r>
            <a:r>
              <a:rPr lang="es-419" sz="2940"/>
              <a:t>categorías</a:t>
            </a:r>
            <a:r>
              <a:rPr lang="es-419" sz="2940"/>
              <a:t> a las preguntas</a:t>
            </a:r>
            <a:endParaRPr sz="2940"/>
          </a:p>
        </p:txBody>
      </p:sp>
      <p:sp>
        <p:nvSpPr>
          <p:cNvPr id="110" name="Google Shape;110;p21"/>
          <p:cNvSpPr txBox="1"/>
          <p:nvPr/>
        </p:nvSpPr>
        <p:spPr>
          <a:xfrm>
            <a:off x="608625" y="2852175"/>
            <a:ext cx="3963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</a:rPr>
              <a:t>Nuevo atributo (theme) a la tabla questions. </a:t>
            </a:r>
            <a:r>
              <a:rPr lang="es-419" sz="1800">
                <a:solidFill>
                  <a:schemeClr val="dk2"/>
                </a:solidFill>
              </a:rPr>
              <a:t>Agregar</a:t>
            </a:r>
            <a:r>
              <a:rPr lang="es-419" sz="1800">
                <a:solidFill>
                  <a:schemeClr val="dk2"/>
                </a:solidFill>
              </a:rPr>
              <a:t> rutas al server.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12300"/>
            <a:ext cx="8839200" cy="1810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7375" y="2140975"/>
            <a:ext cx="4181825" cy="293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