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2643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79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a671a55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a671a55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33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2c53783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2c53783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52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a671a55e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a671a55e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50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a671a55e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a671a55e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44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28175" y="1912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lt1"/>
                </a:solidFill>
                <a:highlight>
                  <a:srgbClr val="3C78D8"/>
                </a:highlight>
              </a:rPr>
              <a:t>Aprende con Fitito</a:t>
            </a:r>
            <a:endParaRPr sz="7000">
              <a:solidFill>
                <a:schemeClr val="lt1"/>
              </a:solidFill>
              <a:highlight>
                <a:srgbClr val="3C78D8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678075"/>
            <a:ext cx="68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00FFFF"/>
                </a:highlight>
              </a:rPr>
              <a:t>Victoria Buzzacchi y Lucas Barbosa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520"/>
              <a:t>Propósito</a:t>
            </a:r>
            <a:endParaRPr sz="352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629"/>
              <a:t> El objetivo de esta </a:t>
            </a:r>
            <a:r>
              <a:rPr lang="es-419" sz="1629">
                <a:solidFill>
                  <a:srgbClr val="9900FF"/>
                </a:solidFill>
              </a:rPr>
              <a:t>aplicación web</a:t>
            </a:r>
            <a:r>
              <a:rPr lang="es-419" sz="1629"/>
              <a:t> es aprender sobre la </a:t>
            </a:r>
            <a:r>
              <a:rPr lang="es-419" sz="1629">
                <a:solidFill>
                  <a:srgbClr val="00FF00"/>
                </a:solidFill>
              </a:rPr>
              <a:t>educación vial en Argentina.</a:t>
            </a:r>
            <a:r>
              <a:rPr lang="es-419" sz="1629"/>
              <a:t> Tiene como objetivo que las personas residentes en Argentina con el objetivo de preparar a la persona para obtener su licencia de conducir, y también poder aprender sobre la temática y entretenerse.</a:t>
            </a:r>
            <a:endParaRPr sz="16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-419" sz="1629"/>
              <a:t> El usuario ingresa a la aplicación y puede elegir entre jugar en </a:t>
            </a:r>
            <a:r>
              <a:rPr lang="es-419" sz="1629">
                <a:solidFill>
                  <a:srgbClr val="9900FF"/>
                </a:solidFill>
              </a:rPr>
              <a:t>Modo Examen</a:t>
            </a:r>
            <a:r>
              <a:rPr lang="es-419" sz="1629"/>
              <a:t>, que cuenta con vidas y puntos, y un </a:t>
            </a:r>
            <a:r>
              <a:rPr lang="es-419" sz="1629">
                <a:solidFill>
                  <a:srgbClr val="9900FF"/>
                </a:solidFill>
              </a:rPr>
              <a:t>Modo Práctica</a:t>
            </a:r>
            <a:r>
              <a:rPr lang="es-419" sz="1629"/>
              <a:t> donde tendrá un teórico para aprender sobre la temática y también podrá entrar a la práctica libremente sin contar con un límite de vidas.</a:t>
            </a:r>
            <a:endParaRPr sz="162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-419" sz="1629"/>
              <a:t> En ambos casos se podrá contestar una serie de </a:t>
            </a:r>
            <a:r>
              <a:rPr lang="es-419" sz="1629">
                <a:solidFill>
                  <a:srgbClr val="9900FF"/>
                </a:solidFill>
              </a:rPr>
              <a:t>preguntas</a:t>
            </a:r>
            <a:r>
              <a:rPr lang="es-419" sz="1629"/>
              <a:t> con tres </a:t>
            </a:r>
            <a:r>
              <a:rPr lang="es-419" sz="1629">
                <a:solidFill>
                  <a:srgbClr val="9900FF"/>
                </a:solidFill>
              </a:rPr>
              <a:t>opciones</a:t>
            </a:r>
            <a:r>
              <a:rPr lang="es-419" sz="1629"/>
              <a:t> posibles donde el usuario deberá intentar acertar y podrá ir practicando para su examen teórico de conducir.</a:t>
            </a:r>
            <a:endParaRPr sz="1629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629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150"/>
            <a:ext cx="8419650" cy="49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95000" y="4305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Diagrama de Clases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200"/>
              <a:t>Requerimientos funcionales</a:t>
            </a:r>
            <a:endParaRPr sz="320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Validación del usuario	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Juego	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Puntaje	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Juego	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Guardado de mejor puntaje del usuario	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Vidas	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222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Categoría	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222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Sistema de Tiempo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864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Herramientas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1" y="1903939"/>
            <a:ext cx="1712878" cy="154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874" y="1881219"/>
            <a:ext cx="1896785" cy="1543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2416" y="2302081"/>
            <a:ext cx="2691584" cy="11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14" y="1881219"/>
            <a:ext cx="2338493" cy="1588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Presentación en pantalla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Presentación de PowerPoint</vt:lpstr>
      <vt:lpstr>Propósito</vt:lpstr>
      <vt:lpstr>Diagrama de Clases</vt:lpstr>
      <vt:lpstr>Requerimientos funcionales</vt:lpstr>
      <vt:lpstr>Herramientas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Cuenta Microsoft</cp:lastModifiedBy>
  <cp:revision>1</cp:revision>
  <dcterms:modified xsi:type="dcterms:W3CDTF">2023-06-16T12:56:50Z</dcterms:modified>
</cp:coreProperties>
</file>