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409" r:id="rId3"/>
    <p:sldId id="410" r:id="rId4"/>
    <p:sldId id="411" r:id="rId5"/>
    <p:sldId id="412" r:id="rId6"/>
    <p:sldId id="443" r:id="rId7"/>
    <p:sldId id="429" r:id="rId8"/>
    <p:sldId id="414" r:id="rId9"/>
    <p:sldId id="444" r:id="rId10"/>
    <p:sldId id="430" r:id="rId11"/>
    <p:sldId id="445" r:id="rId12"/>
    <p:sldId id="416" r:id="rId13"/>
    <p:sldId id="446" r:id="rId14"/>
    <p:sldId id="447" r:id="rId15"/>
    <p:sldId id="448" r:id="rId16"/>
    <p:sldId id="449" r:id="rId17"/>
    <p:sldId id="450" r:id="rId18"/>
    <p:sldId id="451" r:id="rId19"/>
    <p:sldId id="452" r:id="rId20"/>
    <p:sldId id="431" r:id="rId21"/>
    <p:sldId id="418" r:id="rId22"/>
    <p:sldId id="425"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7676C"/>
    <a:srgbClr val="175155"/>
    <a:srgbClr val="BE8D2E"/>
    <a:srgbClr val="D5A953"/>
    <a:srgbClr val="4D787C"/>
    <a:srgbClr val="3C5E61"/>
    <a:srgbClr val="DBB76C"/>
    <a:srgbClr val="36676C"/>
    <a:srgbClr val="4371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46" d="100"/>
          <a:sy n="46" d="100"/>
        </p:scale>
        <p:origin x="68" y="496"/>
      </p:cViewPr>
      <p:guideLst>
        <p:guide orient="horz" pos="2377"/>
        <p:guide pos="387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60120" cy="6012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9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9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9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9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9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9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9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9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pitchFamily="34" charset="-122"/>
                <a:cs typeface="+mn-cs"/>
                <a:sym typeface="+mn-ea"/>
              </a:defRPr>
            </a:lvl5pPr>
            <a:lvl6pPr marL="2286000" indent="0">
              <a:buNone/>
              <a:defRPr/>
            </a:lvl6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9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9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9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9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9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90204" pitchFamily="34" charset="0"/>
              <a:buChar char="●"/>
              <a:defRPr sz="1600" u="none" strike="noStrike" kern="1200" cap="none" spc="150" normalizeH="0" baseline="0">
                <a:solidFill>
                  <a:schemeClr val="tx1">
                    <a:lumMod val="65000"/>
                    <a:lumOff val="35000"/>
                  </a:schemeClr>
                </a:solidFill>
                <a:latin typeface="Arial" panose="020B060402020209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9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90204" pitchFamily="34" charset="0"/>
                <a:ea typeface="微软雅黑" panose="020B0503020204020204" pitchFamily="34" charset="-122"/>
              </a:defRPr>
            </a:lvl2pPr>
            <a:lvl3pPr marL="1143000" indent="-228600" eaLnBrk="1" fontAlgn="auto" latinLnBrk="0" hangingPunct="1">
              <a:lnSpc>
                <a:spcPct val="120000"/>
              </a:lnSpc>
              <a:buFont typeface="Arial" panose="020B0604020202090204" pitchFamily="34" charset="0"/>
              <a:buChar char="●"/>
              <a:defRPr sz="1600" u="none" strike="noStrike" kern="1200" cap="none" spc="150" normalizeH="0" baseline="0">
                <a:solidFill>
                  <a:schemeClr val="tx1">
                    <a:lumMod val="65000"/>
                    <a:lumOff val="35000"/>
                  </a:schemeClr>
                </a:solidFill>
                <a:latin typeface="Arial" panose="020B060402020209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9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9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9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9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9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9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9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9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9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9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9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9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9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9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9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604020202090204" pitchFamily="34" charset="0"/>
              <a:buNone/>
              <a:tabLst>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90204" pitchFamily="34" charset="0"/>
                <a:ea typeface="微软雅黑" panose="020B0503020204020204" pitchFamily="34" charset="-122"/>
              </a:defRPr>
            </a:lvl2pPr>
            <a:lvl3pPr eaLnBrk="1" fontAlgn="auto" latinLnBrk="0" hangingPunct="1">
              <a:buFont typeface="Arial" panose="020B0604020202090204" pitchFamily="34" charset="0"/>
              <a:buChar char="●"/>
              <a:defRPr u="none" strike="noStrike" kern="1200" cap="none" spc="150" normalizeH="0">
                <a:solidFill>
                  <a:schemeClr val="tx1">
                    <a:lumMod val="65000"/>
                    <a:lumOff val="35000"/>
                  </a:schemeClr>
                </a:solidFill>
                <a:uFillTx/>
                <a:latin typeface="Arial" panose="020B060402020209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9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9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9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9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9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9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9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image" Target="../media/image1.jpeg"/><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9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9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9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pic>
        <p:nvPicPr>
          <p:cNvPr id="13" name="图片 12" descr="texture-2068283__340"/>
          <p:cNvPicPr>
            <a:picLocks noChangeAspect="1"/>
          </p:cNvPicPr>
          <p:nvPr userDrawn="1"/>
        </p:nvPicPr>
        <p:blipFill>
          <a:blip r:embed="rId17"/>
          <a:stretch>
            <a:fillRect/>
          </a:stretch>
        </p:blipFill>
        <p:spPr>
          <a:xfrm>
            <a:off x="635" y="-17780"/>
            <a:ext cx="12192000" cy="6871970"/>
          </a:xfrm>
          <a:prstGeom prst="rect">
            <a:avLst/>
          </a:prstGeom>
        </p:spPr>
      </p:pic>
      <p:sp>
        <p:nvSpPr>
          <p:cNvPr id="7" name="矩形 6"/>
          <p:cNvSpPr/>
          <p:nvPr userDrawn="1"/>
        </p:nvSpPr>
        <p:spPr>
          <a:xfrm>
            <a:off x="635" y="-17780"/>
            <a:ext cx="12191365" cy="687197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9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90204" pitchFamily="34" charset="0"/>
        <a:buChar char="●"/>
        <a:defRPr sz="1800" u="none" strike="noStrike" kern="1200" cap="none" spc="150" normalizeH="0" baseline="0">
          <a:solidFill>
            <a:schemeClr val="tx1">
              <a:lumMod val="65000"/>
              <a:lumOff val="35000"/>
            </a:schemeClr>
          </a:solidFill>
          <a:uFillTx/>
          <a:latin typeface="Arial" panose="020B060402020209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9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9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90204" pitchFamily="34" charset="0"/>
        <a:buChar char="●"/>
        <a:defRPr sz="1600" u="none" strike="noStrike" kern="1200" cap="none" spc="150" normalizeH="0" baseline="0">
          <a:solidFill>
            <a:schemeClr val="tx1">
              <a:lumMod val="65000"/>
              <a:lumOff val="35000"/>
            </a:schemeClr>
          </a:solidFill>
          <a:uFillTx/>
          <a:latin typeface="Arial" panose="020B060402020209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9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90204" pitchFamily="34" charset="0"/>
        <a:buChar char="•"/>
        <a:defRPr sz="1400" u="none" strike="noStrike" kern="1200" cap="none" spc="150" normalizeH="0" baseline="0">
          <a:solidFill>
            <a:schemeClr val="tx1">
              <a:lumMod val="65000"/>
              <a:lumOff val="35000"/>
            </a:schemeClr>
          </a:solidFill>
          <a:uFillTx/>
          <a:latin typeface="Arial" panose="020B060402020209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tags" Target="../tags/tag8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5.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6.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3164840" y="561340"/>
            <a:ext cx="5861050" cy="5454015"/>
            <a:chOff x="5102" y="904"/>
            <a:chExt cx="8996" cy="8589"/>
          </a:xfrm>
          <a:solidFill>
            <a:schemeClr val="bg1">
              <a:alpha val="74000"/>
            </a:schemeClr>
          </a:solidFill>
        </p:grpSpPr>
        <p:sp>
          <p:nvSpPr>
            <p:cNvPr id="9" name="等腰三角形 8"/>
            <p:cNvSpPr/>
            <p:nvPr/>
          </p:nvSpPr>
          <p:spPr>
            <a:xfrm>
              <a:off x="5102" y="904"/>
              <a:ext cx="8996" cy="7742"/>
            </a:xfrm>
            <a:prstGeom prst="triangle">
              <a:avLst/>
            </a:prstGeom>
            <a:solidFill>
              <a:srgbClr val="175155">
                <a:alpha val="7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V="1">
              <a:off x="5277" y="2948"/>
              <a:ext cx="8645" cy="6545"/>
            </a:xfrm>
            <a:prstGeom prst="triangle">
              <a:avLst/>
            </a:prstGeom>
            <a:noFill/>
            <a:ln w="57150">
              <a:solidFill>
                <a:srgbClr val="37676C">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4384040" y="1877695"/>
            <a:ext cx="3422650" cy="521970"/>
          </a:xfrm>
          <a:prstGeom prst="rect">
            <a:avLst/>
          </a:prstGeom>
          <a:noFill/>
        </p:spPr>
        <p:txBody>
          <a:bodyPr wrap="square" rtlCol="0" anchor="t">
            <a:spAutoFit/>
          </a:bodyPr>
          <a:lstStyle/>
          <a:p>
            <a:pPr algn="ctr"/>
            <a:r>
              <a:rPr lang="zh-CN" altLang="en-US" sz="2800" dirty="0">
                <a:solidFill>
                  <a:schemeClr val="bg1"/>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rPr>
              <a:t>让 </a:t>
            </a:r>
            <a:r>
              <a:rPr lang="en-US" altLang="zh-CN" sz="2800" dirty="0">
                <a:solidFill>
                  <a:schemeClr val="bg1"/>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rPr>
              <a:t>HR </a:t>
            </a:r>
            <a:r>
              <a:rPr lang="zh-CN" altLang="en-US" sz="2800" dirty="0">
                <a:solidFill>
                  <a:schemeClr val="bg1"/>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rPr>
              <a:t>眼前一亮的</a:t>
            </a:r>
            <a:endParaRPr lang="zh-CN" altLang="en-US" sz="2800" dirty="0">
              <a:solidFill>
                <a:schemeClr val="bg1"/>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endParaRPr>
          </a:p>
        </p:txBody>
      </p:sp>
      <p:sp>
        <p:nvSpPr>
          <p:cNvPr id="24" name="文本框 23"/>
          <p:cNvSpPr txBox="1"/>
          <p:nvPr/>
        </p:nvSpPr>
        <p:spPr>
          <a:xfrm>
            <a:off x="4543480" y="2932103"/>
            <a:ext cx="3106360" cy="2122805"/>
          </a:xfrm>
          <a:prstGeom prst="rect">
            <a:avLst/>
          </a:prstGeom>
          <a:noFill/>
        </p:spPr>
        <p:txBody>
          <a:bodyPr wrap="square" rtlCol="0">
            <a:spAutoFit/>
          </a:bodyPr>
          <a:lstStyle/>
          <a:p>
            <a:pPr algn="ctr"/>
            <a:r>
              <a:rPr lang="zh-CN" altLang="en-US" sz="6600" dirty="0">
                <a:solidFill>
                  <a:schemeClr val="bg1"/>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rPr>
              <a:t>简历</a:t>
            </a:r>
            <a:endParaRPr lang="zh-CN" altLang="en-US" sz="6600" dirty="0">
              <a:solidFill>
                <a:schemeClr val="bg1"/>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endParaRPr>
          </a:p>
          <a:p>
            <a:pPr algn="ctr"/>
            <a:r>
              <a:rPr lang="zh-CN" altLang="en-US" sz="6600" dirty="0">
                <a:solidFill>
                  <a:schemeClr val="bg1"/>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rPr>
              <a:t>编写</a:t>
            </a:r>
            <a:endParaRPr lang="zh-CN" altLang="en-US" sz="6600" dirty="0">
              <a:solidFill>
                <a:schemeClr val="bg1"/>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endParaRPr>
          </a:p>
        </p:txBody>
      </p:sp>
      <p:cxnSp>
        <p:nvCxnSpPr>
          <p:cNvPr id="23" name="直接连接符 22"/>
          <p:cNvCxnSpPr/>
          <p:nvPr/>
        </p:nvCxnSpPr>
        <p:spPr>
          <a:xfrm>
            <a:off x="4904209" y="2931696"/>
            <a:ext cx="238241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7521575" y="1121410"/>
            <a:ext cx="915035" cy="893445"/>
          </a:xfrm>
          <a:prstGeom prst="ellipse">
            <a:avLst/>
          </a:prstGeom>
          <a:gradFill>
            <a:gsLst>
              <a:gs pos="10000">
                <a:srgbClr val="B0B2BC">
                  <a:alpha val="70000"/>
                </a:srgbClr>
              </a:gs>
              <a:gs pos="40000">
                <a:srgbClr val="A5C7C0"/>
              </a:gs>
              <a:gs pos="100000">
                <a:srgbClr val="91C4BB"/>
              </a:gs>
              <a:gs pos="100000">
                <a:schemeClr val="accent3">
                  <a:lumMod val="20000"/>
                  <a:lumOff val="8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164840" y="3799205"/>
            <a:ext cx="1254760" cy="1255395"/>
          </a:xfrm>
          <a:prstGeom prst="ellipse">
            <a:avLst/>
          </a:prstGeom>
          <a:gradFill>
            <a:gsLst>
              <a:gs pos="10000">
                <a:srgbClr val="B0B2BC">
                  <a:alpha val="70000"/>
                </a:srgbClr>
              </a:gs>
              <a:gs pos="40000">
                <a:srgbClr val="A5C7C0"/>
              </a:gs>
              <a:gs pos="100000">
                <a:srgbClr val="91C4BB"/>
              </a:gs>
              <a:gs pos="100000">
                <a:schemeClr val="accent3">
                  <a:lumMod val="20000"/>
                  <a:lumOff val="80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942580" y="5901690"/>
            <a:ext cx="585470" cy="554355"/>
          </a:xfrm>
          <a:prstGeom prst="ellipse">
            <a:avLst/>
          </a:prstGeom>
          <a:gradFill>
            <a:gsLst>
              <a:gs pos="2000">
                <a:schemeClr val="accent4">
                  <a:lumMod val="20000"/>
                  <a:lumOff val="80000"/>
                  <a:alpha val="70000"/>
                </a:schemeClr>
              </a:gs>
              <a:gs pos="32000">
                <a:schemeClr val="accent4">
                  <a:lumMod val="40000"/>
                  <a:lumOff val="60000"/>
                </a:schemeClr>
              </a:gs>
              <a:gs pos="62000">
                <a:schemeClr val="accent4">
                  <a:lumMod val="60000"/>
                  <a:lumOff val="40000"/>
                </a:schemeClr>
              </a:gs>
              <a:gs pos="90000">
                <a:schemeClr val="accent4">
                  <a:lumMod val="7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4384040" y="1121410"/>
            <a:ext cx="298450" cy="309880"/>
          </a:xfrm>
          <a:prstGeom prst="ellipse">
            <a:avLst/>
          </a:prstGeom>
          <a:gradFill>
            <a:gsLst>
              <a:gs pos="2000">
                <a:schemeClr val="accent4">
                  <a:lumMod val="20000"/>
                  <a:lumOff val="80000"/>
                  <a:alpha val="70000"/>
                </a:schemeClr>
              </a:gs>
              <a:gs pos="32000">
                <a:schemeClr val="accent4">
                  <a:lumMod val="40000"/>
                  <a:lumOff val="60000"/>
                </a:schemeClr>
              </a:gs>
              <a:gs pos="62000">
                <a:schemeClr val="accent4">
                  <a:lumMod val="60000"/>
                  <a:lumOff val="40000"/>
                </a:schemeClr>
              </a:gs>
              <a:gs pos="90000">
                <a:schemeClr val="accent4">
                  <a:lumMod val="7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510915" y="653415"/>
            <a:ext cx="298450" cy="309880"/>
          </a:xfrm>
          <a:prstGeom prst="ellipse">
            <a:avLst/>
          </a:prstGeom>
          <a:gradFill>
            <a:gsLst>
              <a:gs pos="2000">
                <a:schemeClr val="accent4">
                  <a:lumMod val="20000"/>
                  <a:lumOff val="80000"/>
                  <a:alpha val="70000"/>
                </a:schemeClr>
              </a:gs>
              <a:gs pos="32000">
                <a:schemeClr val="accent4">
                  <a:lumMod val="40000"/>
                  <a:lumOff val="60000"/>
                </a:schemeClr>
              </a:gs>
              <a:gs pos="62000">
                <a:schemeClr val="accent4">
                  <a:lumMod val="60000"/>
                  <a:lumOff val="40000"/>
                </a:schemeClr>
              </a:gs>
              <a:gs pos="90000">
                <a:schemeClr val="accent4">
                  <a:lumMod val="7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8829040" y="4008755"/>
            <a:ext cx="298450" cy="309880"/>
          </a:xfrm>
          <a:prstGeom prst="ellipse">
            <a:avLst/>
          </a:prstGeom>
          <a:gradFill>
            <a:gsLst>
              <a:gs pos="2000">
                <a:schemeClr val="accent4">
                  <a:lumMod val="20000"/>
                  <a:lumOff val="80000"/>
                  <a:alpha val="70000"/>
                </a:schemeClr>
              </a:gs>
              <a:gs pos="32000">
                <a:schemeClr val="accent4">
                  <a:lumMod val="40000"/>
                  <a:lumOff val="60000"/>
                </a:schemeClr>
              </a:gs>
              <a:gs pos="62000">
                <a:schemeClr val="accent4">
                  <a:lumMod val="60000"/>
                  <a:lumOff val="40000"/>
                </a:schemeClr>
              </a:gs>
              <a:gs pos="90000">
                <a:schemeClr val="accent4">
                  <a:lumMod val="7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9244330" y="3413125"/>
            <a:ext cx="298450" cy="309880"/>
          </a:xfrm>
          <a:prstGeom prst="ellipse">
            <a:avLst/>
          </a:prstGeom>
          <a:solidFill>
            <a:srgbClr val="DBB76C">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3956685" y="5591810"/>
            <a:ext cx="298450" cy="309880"/>
          </a:xfrm>
          <a:prstGeom prst="ellipse">
            <a:avLst/>
          </a:prstGeom>
          <a:gradFill>
            <a:gsLst>
              <a:gs pos="2000">
                <a:schemeClr val="accent4">
                  <a:lumMod val="20000"/>
                  <a:lumOff val="80000"/>
                  <a:alpha val="70000"/>
                </a:schemeClr>
              </a:gs>
              <a:gs pos="32000">
                <a:schemeClr val="accent4">
                  <a:lumMod val="40000"/>
                  <a:lumOff val="60000"/>
                </a:schemeClr>
              </a:gs>
              <a:gs pos="62000">
                <a:schemeClr val="accent4">
                  <a:lumMod val="60000"/>
                  <a:lumOff val="40000"/>
                </a:schemeClr>
              </a:gs>
              <a:gs pos="90000">
                <a:schemeClr val="accent4">
                  <a:lumMod val="75000"/>
                </a:schemeClr>
              </a:gs>
            </a:gsLst>
            <a:lin ang="189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3279140" y="1412875"/>
            <a:ext cx="298450" cy="309880"/>
          </a:xfrm>
          <a:prstGeom prst="ellipse">
            <a:avLst/>
          </a:prstGeom>
          <a:solidFill>
            <a:srgbClr val="DBB76C">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p:nvPr/>
        </p:nvGrpSpPr>
        <p:grpSpPr>
          <a:xfrm flipH="1" flipV="1">
            <a:off x="97155" y="90170"/>
            <a:ext cx="1889760" cy="1769110"/>
            <a:chOff x="15743" y="7657"/>
            <a:chExt cx="2976" cy="2786"/>
          </a:xfrm>
        </p:grpSpPr>
        <p:sp>
          <p:nvSpPr>
            <p:cNvPr id="35" name="L 形 34"/>
            <p:cNvSpPr/>
            <p:nvPr/>
          </p:nvSpPr>
          <p:spPr>
            <a:xfrm flipH="1">
              <a:off x="15743" y="7657"/>
              <a:ext cx="2976" cy="2786"/>
            </a:xfrm>
            <a:prstGeom prst="corner">
              <a:avLst>
                <a:gd name="adj1" fmla="val 0"/>
                <a:gd name="adj2" fmla="val 0"/>
              </a:avLst>
            </a:prstGeom>
            <a:solidFill>
              <a:srgbClr val="175155"/>
            </a:solidFill>
            <a:ln w="38100">
              <a:solidFill>
                <a:srgbClr val="37676C">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L 形 27"/>
            <p:cNvSpPr/>
            <p:nvPr/>
          </p:nvSpPr>
          <p:spPr>
            <a:xfrm flipH="1">
              <a:off x="16540" y="8387"/>
              <a:ext cx="1586" cy="1581"/>
            </a:xfrm>
            <a:prstGeom prst="corner">
              <a:avLst>
                <a:gd name="adj1" fmla="val 0"/>
                <a:gd name="adj2" fmla="val 0"/>
              </a:avLst>
            </a:prstGeom>
            <a:solidFill>
              <a:srgbClr val="175155"/>
            </a:solidFill>
            <a:ln w="38100">
              <a:solidFill>
                <a:srgbClr val="37676C">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10197465" y="4948555"/>
            <a:ext cx="1889760" cy="1769110"/>
            <a:chOff x="15743" y="7657"/>
            <a:chExt cx="2976" cy="2786"/>
          </a:xfrm>
        </p:grpSpPr>
        <p:sp>
          <p:nvSpPr>
            <p:cNvPr id="33" name="L 形 32"/>
            <p:cNvSpPr/>
            <p:nvPr/>
          </p:nvSpPr>
          <p:spPr>
            <a:xfrm flipH="1">
              <a:off x="15743" y="7657"/>
              <a:ext cx="2976" cy="2786"/>
            </a:xfrm>
            <a:prstGeom prst="corner">
              <a:avLst>
                <a:gd name="adj1" fmla="val 0"/>
                <a:gd name="adj2" fmla="val 0"/>
              </a:avLst>
            </a:prstGeom>
            <a:solidFill>
              <a:srgbClr val="175155"/>
            </a:solidFill>
            <a:ln w="38100">
              <a:solidFill>
                <a:srgbClr val="37676C">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L 形 33"/>
            <p:cNvSpPr/>
            <p:nvPr/>
          </p:nvSpPr>
          <p:spPr>
            <a:xfrm flipH="1">
              <a:off x="16540" y="8387"/>
              <a:ext cx="1586" cy="1581"/>
            </a:xfrm>
            <a:prstGeom prst="corner">
              <a:avLst>
                <a:gd name="adj1" fmla="val 0"/>
                <a:gd name="adj2" fmla="val 0"/>
              </a:avLst>
            </a:prstGeom>
            <a:solidFill>
              <a:srgbClr val="175155"/>
            </a:solidFill>
            <a:ln w="38100">
              <a:solidFill>
                <a:srgbClr val="37676C">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直角三角形 35"/>
          <p:cNvSpPr/>
          <p:nvPr/>
        </p:nvSpPr>
        <p:spPr>
          <a:xfrm flipH="1">
            <a:off x="10741660" y="5360670"/>
            <a:ext cx="1450340" cy="1497330"/>
          </a:xfrm>
          <a:prstGeom prst="rtTriangle">
            <a:avLst/>
          </a:prstGeom>
          <a:solidFill>
            <a:srgbClr val="43707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37" name="直角三角形 36"/>
          <p:cNvSpPr/>
          <p:nvPr/>
        </p:nvSpPr>
        <p:spPr>
          <a:xfrm flipV="1">
            <a:off x="0" y="0"/>
            <a:ext cx="1450340" cy="1497330"/>
          </a:xfrm>
          <a:prstGeom prst="rtTriangle">
            <a:avLst/>
          </a:prstGeom>
          <a:solidFill>
            <a:srgbClr val="43707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000"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style.rotation</p:attrName>
                                        </p:attrNameLst>
                                      </p:cBhvr>
                                      <p:tavLst>
                                        <p:tav tm="0">
                                          <p:val>
                                            <p:fltVal val="720"/>
                                          </p:val>
                                        </p:tav>
                                        <p:tav tm="100000">
                                          <p:val>
                                            <p:fltVal val="0"/>
                                          </p:val>
                                        </p:tav>
                                      </p:tavLst>
                                    </p:anim>
                                    <p:anim calcmode="lin" valueType="num">
                                      <p:cBhvr>
                                        <p:cTn id="9" dur="1000" fill="hold"/>
                                        <p:tgtEl>
                                          <p:spTgt spid="11"/>
                                        </p:tgtEl>
                                        <p:attrNameLst>
                                          <p:attrName>ppt_h</p:attrName>
                                        </p:attrNameLst>
                                      </p:cBhvr>
                                      <p:tavLst>
                                        <p:tav tm="0">
                                          <p:val>
                                            <p:fltVal val="0"/>
                                          </p:val>
                                        </p:tav>
                                        <p:tav tm="100000">
                                          <p:val>
                                            <p:strVal val="#ppt_h"/>
                                          </p:val>
                                        </p:tav>
                                      </p:tavLst>
                                    </p:anim>
                                    <p:anim calcmode="lin" valueType="num">
                                      <p:cBhvr>
                                        <p:cTn id="10" dur="1000" fill="hold"/>
                                        <p:tgtEl>
                                          <p:spTgt spid="11"/>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 y="622300"/>
            <a:ext cx="12192000" cy="6109970"/>
          </a:xfrm>
          <a:prstGeom prst="rect">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六边形 7"/>
          <p:cNvSpPr/>
          <p:nvPr/>
        </p:nvSpPr>
        <p:spPr>
          <a:xfrm>
            <a:off x="2912110" y="2396490"/>
            <a:ext cx="1791970" cy="1377315"/>
          </a:xfrm>
          <a:prstGeom prst="hexagon">
            <a:avLst>
              <a:gd name="adj" fmla="val 24999"/>
              <a:gd name="vf" fmla="val 115470"/>
            </a:avLst>
          </a:prstGeom>
          <a:solidFill>
            <a:srgbClr val="175155"/>
          </a:solidFill>
          <a:ln w="12700">
            <a:noFill/>
            <a:miter/>
          </a:ln>
        </p:spPr>
        <p:txBody>
          <a:bodyPr anchor="ctr"/>
          <a:lstStyle>
            <a:lvl1pPr marL="228600" indent="-228600" algn="l" rtl="0" eaLnBrk="0" fontAlgn="base" hangingPunct="0">
              <a:lnSpc>
                <a:spcPct val="90000"/>
              </a:lnSpc>
              <a:spcBef>
                <a:spcPts val="1000"/>
              </a:spcBef>
              <a:spcAft>
                <a:spcPct val="0"/>
              </a:spcAft>
              <a:buFont typeface="Arial" panose="020B0604020202090204" pitchFamily="34" charset="0"/>
              <a:buChar char="•"/>
              <a:defRPr sz="2800" kern="12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90204" pitchFamily="34" charset="0"/>
              <a:buChar char="•"/>
              <a:defRPr sz="2400" kern="1200">
                <a:solidFill>
                  <a:schemeClr val="tx1"/>
                </a:solidFill>
                <a:latin typeface="+mn-lt"/>
                <a:ea typeface="+mn-ea"/>
                <a:cs typeface="+mn-cs"/>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90204" pitchFamily="34" charset="0"/>
              <a:buChar char="•"/>
              <a:defRPr sz="2000" kern="1200">
                <a:solidFill>
                  <a:schemeClr val="tx1"/>
                </a:solidFill>
                <a:latin typeface="+mn-lt"/>
                <a:ea typeface="+mn-ea"/>
                <a:cs typeface="+mn-cs"/>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sym typeface="Calibri" panose="020F0502020204030204" charset="0"/>
              </a:defRPr>
            </a:lvl5pPr>
          </a:lstStyle>
          <a:p>
            <a:pPr marL="0" lvl="0" indent="0" algn="ctr" eaLnBrk="1" hangingPunct="1">
              <a:spcBef>
                <a:spcPct val="0"/>
              </a:spcBef>
              <a:buNone/>
            </a:pPr>
            <a:endParaRPr lang="zh-CN" altLang="zh-CN" sz="1800" dirty="0">
              <a:solidFill>
                <a:srgbClr val="FFFFFF"/>
              </a:solidFill>
              <a:cs typeface="+mn-ea"/>
              <a:sym typeface="+mn-lt"/>
            </a:endParaRPr>
          </a:p>
        </p:txBody>
      </p:sp>
      <p:sp>
        <p:nvSpPr>
          <p:cNvPr id="9" name="六边形 8"/>
          <p:cNvSpPr/>
          <p:nvPr/>
        </p:nvSpPr>
        <p:spPr>
          <a:xfrm>
            <a:off x="4437380" y="3085465"/>
            <a:ext cx="1791970" cy="1377315"/>
          </a:xfrm>
          <a:prstGeom prst="hexagon">
            <a:avLst>
              <a:gd name="adj" fmla="val 24999"/>
              <a:gd name="vf" fmla="val 115470"/>
            </a:avLst>
          </a:prstGeom>
          <a:solidFill>
            <a:srgbClr val="36676C"/>
          </a:solidFill>
          <a:ln w="12700">
            <a:noFill/>
            <a:miter/>
          </a:ln>
        </p:spPr>
        <p:txBody>
          <a:bodyPr anchor="ctr"/>
          <a:lstStyle>
            <a:lvl1pPr marL="228600" indent="-228600" algn="l" rtl="0" eaLnBrk="0" fontAlgn="base" hangingPunct="0">
              <a:lnSpc>
                <a:spcPct val="90000"/>
              </a:lnSpc>
              <a:spcBef>
                <a:spcPts val="1000"/>
              </a:spcBef>
              <a:spcAft>
                <a:spcPct val="0"/>
              </a:spcAft>
              <a:buFont typeface="Arial" panose="020B0604020202090204" pitchFamily="34" charset="0"/>
              <a:buChar char="•"/>
              <a:defRPr sz="2800" kern="12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90204" pitchFamily="34" charset="0"/>
              <a:buChar char="•"/>
              <a:defRPr sz="2400" kern="1200">
                <a:solidFill>
                  <a:schemeClr val="tx1"/>
                </a:solidFill>
                <a:latin typeface="+mn-lt"/>
                <a:ea typeface="+mn-ea"/>
                <a:cs typeface="+mn-cs"/>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90204" pitchFamily="34" charset="0"/>
              <a:buChar char="•"/>
              <a:defRPr sz="2000" kern="1200">
                <a:solidFill>
                  <a:schemeClr val="tx1"/>
                </a:solidFill>
                <a:latin typeface="+mn-lt"/>
                <a:ea typeface="+mn-ea"/>
                <a:cs typeface="+mn-cs"/>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sym typeface="Calibri" panose="020F0502020204030204" charset="0"/>
              </a:defRPr>
            </a:lvl5pPr>
          </a:lstStyle>
          <a:p>
            <a:pPr marL="0" lvl="0" indent="0" algn="ctr" eaLnBrk="1" hangingPunct="1">
              <a:spcBef>
                <a:spcPct val="0"/>
              </a:spcBef>
              <a:buNone/>
            </a:pPr>
            <a:endParaRPr lang="zh-CN" altLang="zh-CN" sz="1800" dirty="0">
              <a:solidFill>
                <a:srgbClr val="FFFFFF"/>
              </a:solidFill>
              <a:cs typeface="+mn-ea"/>
              <a:sym typeface="+mn-lt"/>
            </a:endParaRPr>
          </a:p>
        </p:txBody>
      </p:sp>
      <p:sp>
        <p:nvSpPr>
          <p:cNvPr id="10" name="六边形 9"/>
          <p:cNvSpPr/>
          <p:nvPr/>
        </p:nvSpPr>
        <p:spPr>
          <a:xfrm>
            <a:off x="5962650" y="2396490"/>
            <a:ext cx="1791970" cy="1377315"/>
          </a:xfrm>
          <a:prstGeom prst="hexagon">
            <a:avLst>
              <a:gd name="adj" fmla="val 24999"/>
              <a:gd name="vf" fmla="val 115470"/>
            </a:avLst>
          </a:prstGeom>
          <a:solidFill>
            <a:srgbClr val="D5A953"/>
          </a:solidFill>
          <a:ln w="12700">
            <a:noFill/>
            <a:miter/>
          </a:ln>
        </p:spPr>
        <p:txBody>
          <a:bodyPr anchor="ctr"/>
          <a:lstStyle>
            <a:lvl1pPr marL="228600" indent="-228600" algn="l" rtl="0" eaLnBrk="0" fontAlgn="base" hangingPunct="0">
              <a:lnSpc>
                <a:spcPct val="90000"/>
              </a:lnSpc>
              <a:spcBef>
                <a:spcPts val="1000"/>
              </a:spcBef>
              <a:spcAft>
                <a:spcPct val="0"/>
              </a:spcAft>
              <a:buFont typeface="Arial" panose="020B0604020202090204" pitchFamily="34" charset="0"/>
              <a:buChar char="•"/>
              <a:defRPr sz="2800" kern="12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90204" pitchFamily="34" charset="0"/>
              <a:buChar char="•"/>
              <a:defRPr sz="2400" kern="1200">
                <a:solidFill>
                  <a:schemeClr val="tx1"/>
                </a:solidFill>
                <a:latin typeface="+mn-lt"/>
                <a:ea typeface="+mn-ea"/>
                <a:cs typeface="+mn-cs"/>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90204" pitchFamily="34" charset="0"/>
              <a:buChar char="•"/>
              <a:defRPr sz="2000" kern="1200">
                <a:solidFill>
                  <a:schemeClr val="tx1"/>
                </a:solidFill>
                <a:latin typeface="+mn-lt"/>
                <a:ea typeface="+mn-ea"/>
                <a:cs typeface="+mn-cs"/>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sym typeface="Calibri" panose="020F0502020204030204" charset="0"/>
              </a:defRPr>
            </a:lvl5pPr>
          </a:lstStyle>
          <a:p>
            <a:pPr marL="0" lvl="0" indent="0" algn="ctr" eaLnBrk="1" hangingPunct="1">
              <a:spcBef>
                <a:spcPct val="0"/>
              </a:spcBef>
              <a:buNone/>
            </a:pPr>
            <a:endParaRPr lang="zh-CN" altLang="zh-CN" sz="1800" dirty="0">
              <a:solidFill>
                <a:srgbClr val="FFFFFF"/>
              </a:solidFill>
              <a:cs typeface="+mn-ea"/>
              <a:sym typeface="+mn-lt"/>
            </a:endParaRPr>
          </a:p>
        </p:txBody>
      </p:sp>
      <p:sp>
        <p:nvSpPr>
          <p:cNvPr id="11" name="六边形 10"/>
          <p:cNvSpPr/>
          <p:nvPr/>
        </p:nvSpPr>
        <p:spPr>
          <a:xfrm>
            <a:off x="7487920" y="3085465"/>
            <a:ext cx="1791970" cy="1377315"/>
          </a:xfrm>
          <a:prstGeom prst="hexagon">
            <a:avLst>
              <a:gd name="adj" fmla="val 24999"/>
              <a:gd name="vf" fmla="val 115470"/>
            </a:avLst>
          </a:prstGeom>
          <a:solidFill>
            <a:srgbClr val="DBB76C"/>
          </a:solidFill>
          <a:ln w="12700">
            <a:noFill/>
            <a:miter/>
          </a:ln>
        </p:spPr>
        <p:txBody>
          <a:bodyPr anchor="ctr"/>
          <a:lstStyle>
            <a:lvl1pPr marL="228600" indent="-228600" algn="l" rtl="0" eaLnBrk="0" fontAlgn="base" hangingPunct="0">
              <a:lnSpc>
                <a:spcPct val="90000"/>
              </a:lnSpc>
              <a:spcBef>
                <a:spcPts val="1000"/>
              </a:spcBef>
              <a:spcAft>
                <a:spcPct val="0"/>
              </a:spcAft>
              <a:buFont typeface="Arial" panose="020B0604020202090204" pitchFamily="34" charset="0"/>
              <a:buChar char="•"/>
              <a:defRPr sz="2800" kern="12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90204" pitchFamily="34" charset="0"/>
              <a:buChar char="•"/>
              <a:defRPr sz="2400" kern="1200">
                <a:solidFill>
                  <a:schemeClr val="tx1"/>
                </a:solidFill>
                <a:latin typeface="+mn-lt"/>
                <a:ea typeface="+mn-ea"/>
                <a:cs typeface="+mn-cs"/>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90204" pitchFamily="34" charset="0"/>
              <a:buChar char="•"/>
              <a:defRPr sz="2000" kern="1200">
                <a:solidFill>
                  <a:schemeClr val="tx1"/>
                </a:solidFill>
                <a:latin typeface="+mn-lt"/>
                <a:ea typeface="+mn-ea"/>
                <a:cs typeface="+mn-cs"/>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sym typeface="Calibri" panose="020F0502020204030204" charset="0"/>
              </a:defRPr>
            </a:lvl5pPr>
          </a:lstStyle>
          <a:p>
            <a:pPr marL="0" lvl="0" indent="0" algn="ctr" eaLnBrk="1" hangingPunct="1">
              <a:spcBef>
                <a:spcPct val="0"/>
              </a:spcBef>
              <a:buNone/>
            </a:pPr>
            <a:endParaRPr lang="zh-CN" altLang="zh-CN" sz="1800" dirty="0">
              <a:solidFill>
                <a:srgbClr val="FFFFFF"/>
              </a:solidFill>
              <a:cs typeface="+mn-ea"/>
              <a:sym typeface="+mn-lt"/>
            </a:endParaRPr>
          </a:p>
        </p:txBody>
      </p:sp>
      <p:sp>
        <p:nvSpPr>
          <p:cNvPr id="17" name="矩形 16"/>
          <p:cNvSpPr/>
          <p:nvPr/>
        </p:nvSpPr>
        <p:spPr>
          <a:xfrm>
            <a:off x="3104588" y="2854758"/>
            <a:ext cx="1407160" cy="460375"/>
          </a:xfrm>
          <a:prstGeom prst="rect">
            <a:avLst/>
          </a:prstGeom>
          <a:noFill/>
        </p:spPr>
        <p:txBody>
          <a:bodyPr wrap="none">
            <a:spAutoFit/>
          </a:bodyPr>
          <a:lstStyle/>
          <a:p>
            <a:pPr algn="ctr"/>
            <a:r>
              <a:rPr lang="zh-CN" altLang="en-US" sz="2400" b="1" dirty="0">
                <a:solidFill>
                  <a:schemeClr val="bg1"/>
                </a:solidFill>
                <a:effectLst>
                  <a:outerShdw blurRad="38100" dist="38100" dir="2700000" algn="tl">
                    <a:srgbClr val="000000">
                      <a:alpha val="43137"/>
                    </a:srgbClr>
                  </a:outerShdw>
                </a:effectLst>
                <a:latin typeface="Lantinghei SC Demibold" panose="02000000000000000000" charset="-122"/>
                <a:ea typeface="Lantinghei SC Demibold" panose="02000000000000000000" charset="-122"/>
                <a:cs typeface="Arial" panose="020B0604020202090204" pitchFamily="34" charset="0"/>
              </a:rPr>
              <a:t>教育经历</a:t>
            </a:r>
            <a:endParaRPr lang="zh-CN" altLang="en-US" sz="2400" b="1" dirty="0">
              <a:solidFill>
                <a:schemeClr val="bg1"/>
              </a:solidFill>
              <a:effectLst>
                <a:outerShdw blurRad="38100" dist="38100" dir="2700000" algn="tl">
                  <a:srgbClr val="000000">
                    <a:alpha val="43137"/>
                  </a:srgbClr>
                </a:outerShdw>
              </a:effectLst>
              <a:latin typeface="Lantinghei SC Demibold" panose="02000000000000000000" charset="-122"/>
              <a:ea typeface="Lantinghei SC Demibold" panose="02000000000000000000" charset="-122"/>
              <a:cs typeface="Arial" panose="020B0604020202090204" pitchFamily="34" charset="0"/>
            </a:endParaRPr>
          </a:p>
        </p:txBody>
      </p:sp>
      <p:sp>
        <p:nvSpPr>
          <p:cNvPr id="5" name="矩形 4"/>
          <p:cNvSpPr/>
          <p:nvPr/>
        </p:nvSpPr>
        <p:spPr>
          <a:xfrm>
            <a:off x="6155763" y="2854123"/>
            <a:ext cx="1407160" cy="460375"/>
          </a:xfrm>
          <a:prstGeom prst="rect">
            <a:avLst/>
          </a:prstGeom>
          <a:noFill/>
        </p:spPr>
        <p:txBody>
          <a:bodyPr wrap="none">
            <a:spAutoFit/>
          </a:bodyPr>
          <a:lstStyle/>
          <a:p>
            <a:pPr algn="ctr"/>
            <a:r>
              <a:rPr lang="zh-CN" altLang="en-US" sz="2400" b="1" dirty="0">
                <a:solidFill>
                  <a:schemeClr val="bg1"/>
                </a:solidFill>
                <a:effectLst>
                  <a:outerShdw blurRad="38100" dist="38100" dir="2700000" algn="tl">
                    <a:srgbClr val="000000">
                      <a:alpha val="43137"/>
                    </a:srgbClr>
                  </a:outerShdw>
                </a:effectLst>
                <a:latin typeface="Lantinghei SC Demibold" panose="02000000000000000000" charset="-122"/>
                <a:ea typeface="Lantinghei SC Demibold" panose="02000000000000000000" charset="-122"/>
                <a:cs typeface="Arial" panose="020B0604020202090204" pitchFamily="34" charset="0"/>
              </a:rPr>
              <a:t>项目经历</a:t>
            </a:r>
            <a:endParaRPr lang="zh-CN" altLang="en-US" sz="2400" b="1" dirty="0">
              <a:solidFill>
                <a:schemeClr val="bg1"/>
              </a:solidFill>
              <a:effectLst>
                <a:outerShdw blurRad="38100" dist="38100" dir="2700000" algn="tl">
                  <a:srgbClr val="000000">
                    <a:alpha val="43137"/>
                  </a:srgbClr>
                </a:outerShdw>
              </a:effectLst>
              <a:latin typeface="Lantinghei SC Demibold" panose="02000000000000000000" charset="-122"/>
              <a:ea typeface="Lantinghei SC Demibold" panose="02000000000000000000" charset="-122"/>
              <a:cs typeface="Arial" panose="020B0604020202090204" pitchFamily="34" charset="0"/>
            </a:endParaRPr>
          </a:p>
        </p:txBody>
      </p:sp>
      <p:sp>
        <p:nvSpPr>
          <p:cNvPr id="6" name="矩形 5"/>
          <p:cNvSpPr/>
          <p:nvPr/>
        </p:nvSpPr>
        <p:spPr>
          <a:xfrm>
            <a:off x="4630493" y="3543098"/>
            <a:ext cx="1407160" cy="460375"/>
          </a:xfrm>
          <a:prstGeom prst="rect">
            <a:avLst/>
          </a:prstGeom>
          <a:noFill/>
        </p:spPr>
        <p:txBody>
          <a:bodyPr wrap="none">
            <a:spAutoFit/>
          </a:bodyPr>
          <a:lstStyle/>
          <a:p>
            <a:pPr algn="ctr"/>
            <a:r>
              <a:rPr lang="zh-CN" altLang="en-US" sz="2400" b="1" dirty="0">
                <a:solidFill>
                  <a:schemeClr val="bg1"/>
                </a:solidFill>
                <a:effectLst>
                  <a:outerShdw blurRad="38100" dist="38100" dir="2700000" algn="tl">
                    <a:srgbClr val="000000">
                      <a:alpha val="43137"/>
                    </a:srgbClr>
                  </a:outerShdw>
                </a:effectLst>
                <a:latin typeface="Lantinghei SC Demibold" panose="02000000000000000000" charset="-122"/>
                <a:ea typeface="Lantinghei SC Demibold" panose="02000000000000000000" charset="-122"/>
                <a:cs typeface="Arial" panose="020B0604020202090204" pitchFamily="34" charset="0"/>
              </a:rPr>
              <a:t>职业技能</a:t>
            </a:r>
            <a:endParaRPr lang="zh-CN" altLang="en-US" sz="2400" b="1" dirty="0">
              <a:solidFill>
                <a:schemeClr val="bg1"/>
              </a:solidFill>
              <a:effectLst>
                <a:outerShdw blurRad="38100" dist="38100" dir="2700000" algn="tl">
                  <a:srgbClr val="000000">
                    <a:alpha val="43137"/>
                  </a:srgbClr>
                </a:outerShdw>
              </a:effectLst>
              <a:latin typeface="Lantinghei SC Demibold" panose="02000000000000000000" charset="-122"/>
              <a:ea typeface="Lantinghei SC Demibold" panose="02000000000000000000" charset="-122"/>
              <a:cs typeface="Arial" panose="020B0604020202090204" pitchFamily="34" charset="0"/>
            </a:endParaRPr>
          </a:p>
        </p:txBody>
      </p:sp>
      <p:sp>
        <p:nvSpPr>
          <p:cNvPr id="7" name="矩形 6"/>
          <p:cNvSpPr/>
          <p:nvPr/>
        </p:nvSpPr>
        <p:spPr>
          <a:xfrm>
            <a:off x="7681033" y="3543098"/>
            <a:ext cx="1407160" cy="460375"/>
          </a:xfrm>
          <a:prstGeom prst="rect">
            <a:avLst/>
          </a:prstGeom>
          <a:noFill/>
        </p:spPr>
        <p:txBody>
          <a:bodyPr wrap="none">
            <a:spAutoFit/>
          </a:bodyPr>
          <a:lstStyle/>
          <a:p>
            <a:pPr algn="ctr"/>
            <a:r>
              <a:rPr lang="zh-CN" altLang="en-US" sz="2400" b="1" dirty="0">
                <a:solidFill>
                  <a:schemeClr val="bg1"/>
                </a:solidFill>
                <a:effectLst>
                  <a:outerShdw blurRad="38100" dist="38100" dir="2700000" algn="tl">
                    <a:srgbClr val="000000">
                      <a:alpha val="43137"/>
                    </a:srgbClr>
                  </a:outerShdw>
                </a:effectLst>
                <a:latin typeface="Lantinghei SC Demibold" panose="02000000000000000000" charset="-122"/>
                <a:ea typeface="Lantinghei SC Demibold" panose="02000000000000000000" charset="-122"/>
                <a:cs typeface="Arial" panose="020B0604020202090204" pitchFamily="34" charset="0"/>
              </a:rPr>
              <a:t>工作经历</a:t>
            </a:r>
            <a:endParaRPr lang="zh-CN" altLang="en-US" sz="2400" b="1" dirty="0">
              <a:solidFill>
                <a:schemeClr val="bg1"/>
              </a:solidFill>
              <a:effectLst>
                <a:outerShdw blurRad="38100" dist="38100" dir="2700000" algn="tl">
                  <a:srgbClr val="000000">
                    <a:alpha val="43137"/>
                  </a:srgbClr>
                </a:outerShdw>
              </a:effectLst>
              <a:latin typeface="Lantinghei SC Demibold" panose="02000000000000000000" charset="-122"/>
              <a:ea typeface="Lantinghei SC Demibold" panose="02000000000000000000" charset="-122"/>
              <a:cs typeface="Arial" panose="020B0604020202090204" pitchFamily="34" charset="0"/>
            </a:endParaRPr>
          </a:p>
        </p:txBody>
      </p:sp>
      <p:grpSp>
        <p:nvGrpSpPr>
          <p:cNvPr id="51" name="组合 50"/>
          <p:cNvGrpSpPr/>
          <p:nvPr/>
        </p:nvGrpSpPr>
        <p:grpSpPr>
          <a:xfrm>
            <a:off x="178616" y="288290"/>
            <a:ext cx="993534" cy="592986"/>
            <a:chOff x="381" y="318"/>
            <a:chExt cx="1727" cy="1070"/>
          </a:xfrm>
        </p:grpSpPr>
        <p:sp>
          <p:nvSpPr>
            <p:cNvPr id="52" name="等腰三角形 51"/>
            <p:cNvSpPr/>
            <p:nvPr/>
          </p:nvSpPr>
          <p:spPr>
            <a:xfrm>
              <a:off x="381" y="318"/>
              <a:ext cx="1137" cy="1036"/>
            </a:xfrm>
            <a:prstGeom prst="triangle">
              <a:avLst/>
            </a:prstGeom>
            <a:solidFill>
              <a:srgbClr val="A5C7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等腰三角形 52"/>
            <p:cNvSpPr/>
            <p:nvPr/>
          </p:nvSpPr>
          <p:spPr>
            <a:xfrm>
              <a:off x="971" y="318"/>
              <a:ext cx="1137" cy="1036"/>
            </a:xfrm>
            <a:prstGeom prst="triangle">
              <a:avLst/>
            </a:prstGeom>
            <a:solidFill>
              <a:srgbClr val="175155">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等腰三角形 53"/>
            <p:cNvSpPr/>
            <p:nvPr/>
          </p:nvSpPr>
          <p:spPr>
            <a:xfrm>
              <a:off x="683" y="352"/>
              <a:ext cx="1137" cy="1036"/>
            </a:xfrm>
            <a:prstGeom prst="triangle">
              <a:avLst/>
            </a:prstGeom>
            <a:solidFill>
              <a:srgbClr val="175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文本框 54"/>
          <p:cNvSpPr txBox="1"/>
          <p:nvPr/>
        </p:nvSpPr>
        <p:spPr>
          <a:xfrm>
            <a:off x="1189990" y="297815"/>
            <a:ext cx="2188210" cy="583565"/>
          </a:xfrm>
          <a:prstGeom prst="rect">
            <a:avLst/>
          </a:prstGeom>
          <a:noFill/>
        </p:spPr>
        <p:txBody>
          <a:bodyPr wrap="square" rtlCol="0">
            <a:spAutoFit/>
          </a:bodyPr>
          <a:lstStyle/>
          <a:p>
            <a:pPr algn="ctr"/>
            <a:r>
              <a:rPr lang="zh-CN" altLang="en-US" sz="3200" b="1" dirty="0">
                <a:solidFill>
                  <a:schemeClr val="tx1">
                    <a:lumMod val="85000"/>
                    <a:lumOff val="15000"/>
                  </a:schemeClr>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rPr>
              <a:t>简历框架</a:t>
            </a:r>
            <a:endParaRPr lang="zh-CN" altLang="en-US" sz="3200" b="1" dirty="0">
              <a:solidFill>
                <a:schemeClr val="tx1">
                  <a:lumMod val="85000"/>
                  <a:lumOff val="15000"/>
                </a:schemeClr>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endParaRPr>
          </a:p>
        </p:txBody>
      </p:sp>
      <p:grpSp>
        <p:nvGrpSpPr>
          <p:cNvPr id="32" name="组合 31"/>
          <p:cNvGrpSpPr/>
          <p:nvPr/>
        </p:nvGrpSpPr>
        <p:grpSpPr>
          <a:xfrm>
            <a:off x="10197465" y="4948555"/>
            <a:ext cx="1889760" cy="1769110"/>
            <a:chOff x="15743" y="7657"/>
            <a:chExt cx="2976" cy="2786"/>
          </a:xfrm>
        </p:grpSpPr>
        <p:sp>
          <p:nvSpPr>
            <p:cNvPr id="33" name="L 形 32"/>
            <p:cNvSpPr/>
            <p:nvPr/>
          </p:nvSpPr>
          <p:spPr>
            <a:xfrm flipH="1">
              <a:off x="15743" y="7657"/>
              <a:ext cx="2976" cy="2786"/>
            </a:xfrm>
            <a:prstGeom prst="corner">
              <a:avLst>
                <a:gd name="adj1" fmla="val 0"/>
                <a:gd name="adj2" fmla="val 0"/>
              </a:avLst>
            </a:prstGeom>
            <a:solidFill>
              <a:srgbClr val="175155"/>
            </a:solidFill>
            <a:ln w="38100">
              <a:solidFill>
                <a:srgbClr val="37676C">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L 形 33"/>
            <p:cNvSpPr/>
            <p:nvPr/>
          </p:nvSpPr>
          <p:spPr>
            <a:xfrm flipH="1">
              <a:off x="16540" y="8387"/>
              <a:ext cx="1586" cy="1581"/>
            </a:xfrm>
            <a:prstGeom prst="corner">
              <a:avLst>
                <a:gd name="adj1" fmla="val 0"/>
                <a:gd name="adj2" fmla="val 0"/>
              </a:avLst>
            </a:prstGeom>
            <a:solidFill>
              <a:srgbClr val="175155"/>
            </a:solidFill>
            <a:ln w="38100">
              <a:solidFill>
                <a:srgbClr val="37676C">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直角三角形 35"/>
          <p:cNvSpPr/>
          <p:nvPr/>
        </p:nvSpPr>
        <p:spPr>
          <a:xfrm flipH="1">
            <a:off x="10741660" y="5360670"/>
            <a:ext cx="1450340" cy="1497330"/>
          </a:xfrm>
          <a:prstGeom prst="rtTriangle">
            <a:avLst/>
          </a:prstGeom>
          <a:solidFill>
            <a:srgbClr val="43707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grpSp>
        <p:nvGrpSpPr>
          <p:cNvPr id="26" name="组合 25"/>
          <p:cNvGrpSpPr/>
          <p:nvPr/>
        </p:nvGrpSpPr>
        <p:grpSpPr>
          <a:xfrm>
            <a:off x="7787640" y="384175"/>
            <a:ext cx="4404995" cy="506095"/>
            <a:chOff x="8401" y="437"/>
            <a:chExt cx="10799" cy="797"/>
          </a:xfrm>
        </p:grpSpPr>
        <p:cxnSp>
          <p:nvCxnSpPr>
            <p:cNvPr id="27" name="直接连接符 26"/>
            <p:cNvCxnSpPr/>
            <p:nvPr/>
          </p:nvCxnSpPr>
          <p:spPr>
            <a:xfrm flipH="1">
              <a:off x="8401" y="820"/>
              <a:ext cx="10797" cy="17"/>
            </a:xfrm>
            <a:prstGeom prst="line">
              <a:avLst/>
            </a:prstGeom>
            <a:ln w="38100">
              <a:solidFill>
                <a:srgbClr val="37676C">
                  <a:alpha val="70000"/>
                </a:srgb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12272" y="437"/>
              <a:ext cx="6928" cy="1"/>
            </a:xfrm>
            <a:prstGeom prst="line">
              <a:avLst/>
            </a:prstGeom>
            <a:ln w="38100">
              <a:solidFill>
                <a:srgbClr val="37676C">
                  <a:alpha val="70000"/>
                </a:srgb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13851" y="1220"/>
              <a:ext cx="5349" cy="15"/>
            </a:xfrm>
            <a:prstGeom prst="line">
              <a:avLst/>
            </a:prstGeom>
            <a:ln w="38100">
              <a:solidFill>
                <a:srgbClr val="37676C">
                  <a:alpha val="70000"/>
                </a:srgbClr>
              </a:solidFill>
            </a:ln>
          </p:spPr>
          <p:style>
            <a:lnRef idx="1">
              <a:schemeClr val="accent1"/>
            </a:lnRef>
            <a:fillRef idx="0">
              <a:schemeClr val="accent1"/>
            </a:fillRef>
            <a:effectRef idx="0">
              <a:schemeClr val="accent1"/>
            </a:effectRef>
            <a:fontRef idx="minor">
              <a:schemeClr val="tx1"/>
            </a:fontRef>
          </p:style>
        </p:cxnSp>
      </p:grpSp>
      <p:sp>
        <p:nvSpPr>
          <p:cNvPr id="13" name="六边形 12"/>
          <p:cNvSpPr/>
          <p:nvPr/>
        </p:nvSpPr>
        <p:spPr>
          <a:xfrm>
            <a:off x="1395730" y="3124200"/>
            <a:ext cx="1791970" cy="1377315"/>
          </a:xfrm>
          <a:prstGeom prst="hexagon">
            <a:avLst>
              <a:gd name="adj" fmla="val 24999"/>
              <a:gd name="vf" fmla="val 115470"/>
            </a:avLst>
          </a:prstGeom>
          <a:solidFill>
            <a:srgbClr val="4D787C"/>
          </a:solidFill>
          <a:ln w="12700">
            <a:noFill/>
            <a:miter/>
          </a:ln>
        </p:spPr>
        <p:txBody>
          <a:bodyPr anchor="ctr"/>
          <a:lstStyle>
            <a:lvl1pPr marL="228600" indent="-228600" algn="l" rtl="0" eaLnBrk="0" fontAlgn="base" hangingPunct="0">
              <a:lnSpc>
                <a:spcPct val="90000"/>
              </a:lnSpc>
              <a:spcBef>
                <a:spcPts val="1000"/>
              </a:spcBef>
              <a:spcAft>
                <a:spcPct val="0"/>
              </a:spcAft>
              <a:buFont typeface="Arial" panose="020B0604020202090204" pitchFamily="34" charset="0"/>
              <a:buChar char="•"/>
              <a:defRPr sz="2800" kern="12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90204" pitchFamily="34" charset="0"/>
              <a:buChar char="•"/>
              <a:defRPr sz="2400" kern="1200">
                <a:solidFill>
                  <a:schemeClr val="tx1"/>
                </a:solidFill>
                <a:latin typeface="+mn-lt"/>
                <a:ea typeface="+mn-ea"/>
                <a:cs typeface="+mn-cs"/>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90204" pitchFamily="34" charset="0"/>
              <a:buChar char="•"/>
              <a:defRPr sz="2000" kern="1200">
                <a:solidFill>
                  <a:schemeClr val="tx1"/>
                </a:solidFill>
                <a:latin typeface="+mn-lt"/>
                <a:ea typeface="+mn-ea"/>
                <a:cs typeface="+mn-cs"/>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sym typeface="Calibri" panose="020F0502020204030204" charset="0"/>
              </a:defRPr>
            </a:lvl5pPr>
          </a:lstStyle>
          <a:p>
            <a:pPr marL="0" lvl="0" indent="0" algn="ctr" eaLnBrk="1" hangingPunct="1">
              <a:spcBef>
                <a:spcPct val="0"/>
              </a:spcBef>
              <a:buNone/>
            </a:pPr>
            <a:endParaRPr lang="zh-CN" altLang="zh-CN" sz="1800" dirty="0">
              <a:solidFill>
                <a:srgbClr val="FFFFFF"/>
              </a:solidFill>
              <a:cs typeface="+mn-ea"/>
              <a:sym typeface="+mn-lt"/>
            </a:endParaRPr>
          </a:p>
        </p:txBody>
      </p:sp>
      <p:sp>
        <p:nvSpPr>
          <p:cNvPr id="14" name="矩形 13"/>
          <p:cNvSpPr/>
          <p:nvPr/>
        </p:nvSpPr>
        <p:spPr>
          <a:xfrm>
            <a:off x="1588208" y="3582468"/>
            <a:ext cx="1407160" cy="460375"/>
          </a:xfrm>
          <a:prstGeom prst="rect">
            <a:avLst/>
          </a:prstGeom>
          <a:noFill/>
        </p:spPr>
        <p:txBody>
          <a:bodyPr wrap="none">
            <a:spAutoFit/>
          </a:bodyPr>
          <a:lstStyle/>
          <a:p>
            <a:pPr algn="ctr"/>
            <a:r>
              <a:rPr lang="zh-CN" altLang="en-US" sz="2400" b="1" dirty="0">
                <a:solidFill>
                  <a:schemeClr val="bg1"/>
                </a:solidFill>
                <a:effectLst>
                  <a:outerShdw blurRad="38100" dist="38100" dir="2700000" algn="tl">
                    <a:srgbClr val="000000">
                      <a:alpha val="43137"/>
                    </a:srgbClr>
                  </a:outerShdw>
                </a:effectLst>
                <a:latin typeface="Lantinghei SC Demibold" panose="02000000000000000000" charset="-122"/>
                <a:ea typeface="Lantinghei SC Demibold" panose="02000000000000000000" charset="-122"/>
                <a:cs typeface="Arial" panose="020B0604020202090204" pitchFamily="34" charset="0"/>
              </a:rPr>
              <a:t>基本信息</a:t>
            </a:r>
            <a:endParaRPr lang="zh-CN" altLang="en-US" sz="2400" b="1" dirty="0">
              <a:solidFill>
                <a:schemeClr val="bg1"/>
              </a:solidFill>
              <a:effectLst>
                <a:outerShdw blurRad="38100" dist="38100" dir="2700000" algn="tl">
                  <a:srgbClr val="000000">
                    <a:alpha val="43137"/>
                  </a:srgbClr>
                </a:outerShdw>
              </a:effectLst>
              <a:latin typeface="Lantinghei SC Demibold" panose="02000000000000000000" charset="-122"/>
              <a:ea typeface="Lantinghei SC Demibold" panose="02000000000000000000" charset="-122"/>
              <a:cs typeface="Arial" panose="020B0604020202090204" pitchFamily="34" charset="0"/>
            </a:endParaRPr>
          </a:p>
        </p:txBody>
      </p:sp>
      <p:sp>
        <p:nvSpPr>
          <p:cNvPr id="15" name="六边形 14"/>
          <p:cNvSpPr/>
          <p:nvPr/>
        </p:nvSpPr>
        <p:spPr>
          <a:xfrm>
            <a:off x="9013190" y="2407920"/>
            <a:ext cx="1791970" cy="1377315"/>
          </a:xfrm>
          <a:prstGeom prst="hexagon">
            <a:avLst>
              <a:gd name="adj" fmla="val 24999"/>
              <a:gd name="vf" fmla="val 115470"/>
            </a:avLst>
          </a:prstGeom>
          <a:solidFill>
            <a:srgbClr val="BE8D2E"/>
          </a:solidFill>
          <a:ln w="12700">
            <a:noFill/>
            <a:miter/>
          </a:ln>
        </p:spPr>
        <p:txBody>
          <a:bodyPr anchor="ctr"/>
          <a:lstStyle>
            <a:lvl1pPr marL="228600" indent="-228600" algn="l" rtl="0" eaLnBrk="0" fontAlgn="base" hangingPunct="0">
              <a:lnSpc>
                <a:spcPct val="90000"/>
              </a:lnSpc>
              <a:spcBef>
                <a:spcPts val="1000"/>
              </a:spcBef>
              <a:spcAft>
                <a:spcPct val="0"/>
              </a:spcAft>
              <a:buFont typeface="Arial" panose="020B0604020202090204" pitchFamily="34" charset="0"/>
              <a:buChar char="•"/>
              <a:defRPr sz="2800" kern="1200">
                <a:solidFill>
                  <a:schemeClr val="tx1"/>
                </a:solidFill>
                <a:latin typeface="+mn-lt"/>
                <a:ea typeface="+mn-ea"/>
                <a:cs typeface="+mn-cs"/>
                <a:sym typeface="Calibri" panose="020F0502020204030204" charset="0"/>
              </a:defRPr>
            </a:lvl1pPr>
            <a:lvl2pPr marL="685800" indent="-228600" algn="l" rtl="0" eaLnBrk="0" fontAlgn="base" hangingPunct="0">
              <a:lnSpc>
                <a:spcPct val="90000"/>
              </a:lnSpc>
              <a:spcBef>
                <a:spcPts val="500"/>
              </a:spcBef>
              <a:spcAft>
                <a:spcPct val="0"/>
              </a:spcAft>
              <a:buFont typeface="Arial" panose="020B0604020202090204" pitchFamily="34" charset="0"/>
              <a:buChar char="•"/>
              <a:defRPr sz="2400" kern="1200">
                <a:solidFill>
                  <a:schemeClr val="tx1"/>
                </a:solidFill>
                <a:latin typeface="+mn-lt"/>
                <a:ea typeface="+mn-ea"/>
                <a:cs typeface="+mn-cs"/>
                <a:sym typeface="Calibri" panose="020F0502020204030204" charset="0"/>
              </a:defRPr>
            </a:lvl2pPr>
            <a:lvl3pPr marL="1143000" indent="-228600" algn="l" rtl="0" eaLnBrk="0" fontAlgn="base" hangingPunct="0">
              <a:lnSpc>
                <a:spcPct val="90000"/>
              </a:lnSpc>
              <a:spcBef>
                <a:spcPts val="500"/>
              </a:spcBef>
              <a:spcAft>
                <a:spcPct val="0"/>
              </a:spcAft>
              <a:buFont typeface="Arial" panose="020B0604020202090204" pitchFamily="34" charset="0"/>
              <a:buChar char="•"/>
              <a:defRPr sz="2000" kern="1200">
                <a:solidFill>
                  <a:schemeClr val="tx1"/>
                </a:solidFill>
                <a:latin typeface="+mn-lt"/>
                <a:ea typeface="+mn-ea"/>
                <a:cs typeface="+mn-cs"/>
                <a:sym typeface="Calibri" panose="020F0502020204030204" charset="0"/>
              </a:defRPr>
            </a:lvl3pPr>
            <a:lvl4pPr marL="16002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sym typeface="Calibri" panose="020F0502020204030204" charset="0"/>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sym typeface="Calibri" panose="020F0502020204030204" charset="0"/>
              </a:defRPr>
            </a:lvl5pPr>
          </a:lstStyle>
          <a:p>
            <a:pPr marL="0" lvl="0" indent="0" algn="ctr" eaLnBrk="1" hangingPunct="1">
              <a:spcBef>
                <a:spcPct val="0"/>
              </a:spcBef>
              <a:buNone/>
            </a:pPr>
            <a:endParaRPr lang="zh-CN" altLang="zh-CN" sz="1800" dirty="0">
              <a:solidFill>
                <a:srgbClr val="FFFFFF"/>
              </a:solidFill>
              <a:cs typeface="+mn-ea"/>
              <a:sym typeface="+mn-lt"/>
            </a:endParaRPr>
          </a:p>
        </p:txBody>
      </p:sp>
      <p:sp>
        <p:nvSpPr>
          <p:cNvPr id="18" name="矩形 17"/>
          <p:cNvSpPr/>
          <p:nvPr/>
        </p:nvSpPr>
        <p:spPr>
          <a:xfrm>
            <a:off x="9206303" y="2865553"/>
            <a:ext cx="1407160" cy="460375"/>
          </a:xfrm>
          <a:prstGeom prst="rect">
            <a:avLst/>
          </a:prstGeom>
          <a:noFill/>
        </p:spPr>
        <p:txBody>
          <a:bodyPr wrap="none">
            <a:spAutoFit/>
          </a:bodyPr>
          <a:lstStyle/>
          <a:p>
            <a:pPr algn="ctr"/>
            <a:r>
              <a:rPr lang="zh-CN" altLang="en-US" sz="2400" b="1" dirty="0">
                <a:solidFill>
                  <a:schemeClr val="bg1"/>
                </a:solidFill>
                <a:effectLst>
                  <a:outerShdw blurRad="38100" dist="38100" dir="2700000" algn="tl">
                    <a:srgbClr val="000000">
                      <a:alpha val="43137"/>
                    </a:srgbClr>
                  </a:outerShdw>
                </a:effectLst>
                <a:latin typeface="Lantinghei SC Demibold" panose="02000000000000000000" charset="-122"/>
                <a:ea typeface="Lantinghei SC Demibold" panose="02000000000000000000" charset="-122"/>
                <a:cs typeface="Arial" panose="020B0604020202090204" pitchFamily="34" charset="0"/>
              </a:rPr>
              <a:t>附加描述</a:t>
            </a:r>
            <a:endParaRPr lang="zh-CN" altLang="en-US" sz="2400" b="1" dirty="0">
              <a:solidFill>
                <a:schemeClr val="bg1"/>
              </a:solidFill>
              <a:effectLst>
                <a:outerShdw blurRad="38100" dist="38100" dir="2700000" algn="tl">
                  <a:srgbClr val="000000">
                    <a:alpha val="43137"/>
                  </a:srgbClr>
                </a:outerShdw>
              </a:effectLst>
              <a:latin typeface="Lantinghei SC Demibold" panose="02000000000000000000" charset="-122"/>
              <a:ea typeface="Lantinghei SC Demibold" panose="02000000000000000000" charset="-122"/>
              <a:cs typeface="Arial" panose="020B0604020202090204" pitchFamily="34" charset="0"/>
            </a:endParaRPr>
          </a:p>
        </p:txBody>
      </p:sp>
    </p:spTree>
    <p:custDataLst>
      <p:tags r:id="rId1"/>
    </p:custDataLst>
  </p:cSld>
  <p:clrMapOvr>
    <a:masterClrMapping/>
  </p:clrMapOvr>
  <p:transition advTm="2000">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374015"/>
            <a:ext cx="12192000" cy="6109970"/>
          </a:xfrm>
          <a:prstGeom prst="rect">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398780" y="186690"/>
            <a:ext cx="6110605" cy="593090"/>
            <a:chOff x="6882" y="705"/>
            <a:chExt cx="9623" cy="934"/>
          </a:xfrm>
        </p:grpSpPr>
        <p:grpSp>
          <p:nvGrpSpPr>
            <p:cNvPr id="8" name="组合 7"/>
            <p:cNvGrpSpPr/>
            <p:nvPr/>
          </p:nvGrpSpPr>
          <p:grpSpPr>
            <a:xfrm>
              <a:off x="6882" y="705"/>
              <a:ext cx="1565" cy="934"/>
              <a:chOff x="381" y="318"/>
              <a:chExt cx="1727" cy="1070"/>
            </a:xfrm>
          </p:grpSpPr>
          <p:sp>
            <p:nvSpPr>
              <p:cNvPr id="10" name="等腰三角形 9"/>
              <p:cNvSpPr/>
              <p:nvPr/>
            </p:nvSpPr>
            <p:spPr>
              <a:xfrm>
                <a:off x="381" y="318"/>
                <a:ext cx="1137" cy="1036"/>
              </a:xfrm>
              <a:prstGeom prst="triangle">
                <a:avLst/>
              </a:prstGeom>
              <a:solidFill>
                <a:srgbClr val="A5C7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Bold" panose="020B0800000000000000" pitchFamily="34" charset="-122"/>
                  <a:ea typeface="思源黑体 CN Bold" panose="020B0800000000000000" pitchFamily="34" charset="-122"/>
                </a:endParaRPr>
              </a:p>
            </p:txBody>
          </p:sp>
          <p:sp>
            <p:nvSpPr>
              <p:cNvPr id="7" name="等腰三角形 6"/>
              <p:cNvSpPr/>
              <p:nvPr/>
            </p:nvSpPr>
            <p:spPr>
              <a:xfrm>
                <a:off x="971" y="318"/>
                <a:ext cx="1137" cy="1036"/>
              </a:xfrm>
              <a:prstGeom prst="triangle">
                <a:avLst/>
              </a:prstGeom>
              <a:solidFill>
                <a:srgbClr val="175155">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Bold" panose="020B0800000000000000" pitchFamily="34" charset="-122"/>
                  <a:ea typeface="思源黑体 CN Bold" panose="020B0800000000000000" pitchFamily="34" charset="-122"/>
                </a:endParaRPr>
              </a:p>
            </p:txBody>
          </p:sp>
          <p:sp>
            <p:nvSpPr>
              <p:cNvPr id="6" name="等腰三角形 5"/>
              <p:cNvSpPr/>
              <p:nvPr/>
            </p:nvSpPr>
            <p:spPr>
              <a:xfrm>
                <a:off x="683" y="352"/>
                <a:ext cx="1137" cy="1036"/>
              </a:xfrm>
              <a:prstGeom prst="triangle">
                <a:avLst/>
              </a:prstGeom>
              <a:solidFill>
                <a:srgbClr val="175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Bold" panose="020B0800000000000000" pitchFamily="34" charset="-122"/>
                  <a:ea typeface="思源黑体 CN Bold" panose="020B0800000000000000" pitchFamily="34" charset="-122"/>
                </a:endParaRPr>
              </a:p>
            </p:txBody>
          </p:sp>
        </p:grpSp>
        <p:sp>
          <p:nvSpPr>
            <p:cNvPr id="9" name="文本框 8"/>
            <p:cNvSpPr txBox="1"/>
            <p:nvPr/>
          </p:nvSpPr>
          <p:spPr>
            <a:xfrm>
              <a:off x="8475" y="720"/>
              <a:ext cx="8030" cy="919"/>
            </a:xfrm>
            <a:prstGeom prst="rect">
              <a:avLst/>
            </a:prstGeom>
            <a:noFill/>
          </p:spPr>
          <p:txBody>
            <a:bodyPr wrap="square" lIns="288290" rtlCol="0">
              <a:spAutoFit/>
            </a:bodyPr>
            <a:lstStyle/>
            <a:p>
              <a:pPr algn="l"/>
              <a:r>
                <a:rPr lang="zh-CN" altLang="en-US" sz="3200" b="1" dirty="0">
                  <a:solidFill>
                    <a:schemeClr val="tx1">
                      <a:lumMod val="85000"/>
                      <a:lumOff val="15000"/>
                    </a:schemeClr>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rPr>
                <a:t>基础信息和教育经历</a:t>
              </a:r>
              <a:endParaRPr lang="zh-CN" altLang="en-US" sz="3200" b="1" dirty="0">
                <a:solidFill>
                  <a:schemeClr val="tx1">
                    <a:lumMod val="85000"/>
                    <a:lumOff val="15000"/>
                  </a:schemeClr>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endParaRPr>
            </a:p>
          </p:txBody>
        </p:sp>
      </p:grpSp>
      <p:grpSp>
        <p:nvGrpSpPr>
          <p:cNvPr id="34" name="组合 33"/>
          <p:cNvGrpSpPr/>
          <p:nvPr/>
        </p:nvGrpSpPr>
        <p:grpSpPr>
          <a:xfrm>
            <a:off x="10741660" y="0"/>
            <a:ext cx="1450340" cy="6858000"/>
            <a:chOff x="16916" y="0"/>
            <a:chExt cx="2284" cy="10800"/>
          </a:xfrm>
        </p:grpSpPr>
        <p:sp>
          <p:nvSpPr>
            <p:cNvPr id="28" name="直角三角形 27"/>
            <p:cNvSpPr/>
            <p:nvPr/>
          </p:nvSpPr>
          <p:spPr>
            <a:xfrm flipH="1">
              <a:off x="16916" y="8442"/>
              <a:ext cx="2284" cy="2358"/>
            </a:xfrm>
            <a:prstGeom prst="rtTriangle">
              <a:avLst/>
            </a:prstGeom>
            <a:solidFill>
              <a:srgbClr val="43707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29" name="直角三角形 28"/>
            <p:cNvSpPr/>
            <p:nvPr/>
          </p:nvSpPr>
          <p:spPr>
            <a:xfrm flipH="1" flipV="1">
              <a:off x="16916" y="0"/>
              <a:ext cx="2284" cy="2358"/>
            </a:xfrm>
            <a:prstGeom prst="rtTriangle">
              <a:avLst/>
            </a:prstGeom>
            <a:solidFill>
              <a:srgbClr val="43707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grpSp>
      <p:grpSp>
        <p:nvGrpSpPr>
          <p:cNvPr id="43" name="组合 42"/>
          <p:cNvGrpSpPr/>
          <p:nvPr/>
        </p:nvGrpSpPr>
        <p:grpSpPr>
          <a:xfrm flipH="1">
            <a:off x="-57785" y="0"/>
            <a:ext cx="1450340" cy="6858000"/>
            <a:chOff x="16916" y="0"/>
            <a:chExt cx="2284" cy="10800"/>
          </a:xfrm>
        </p:grpSpPr>
        <p:sp>
          <p:nvSpPr>
            <p:cNvPr id="44" name="直角三角形 43"/>
            <p:cNvSpPr/>
            <p:nvPr/>
          </p:nvSpPr>
          <p:spPr>
            <a:xfrm flipH="1">
              <a:off x="16916" y="8442"/>
              <a:ext cx="2284" cy="2358"/>
            </a:xfrm>
            <a:prstGeom prst="rtTriangle">
              <a:avLst/>
            </a:prstGeom>
            <a:solidFill>
              <a:srgbClr val="43707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45" name="直角三角形 44"/>
            <p:cNvSpPr/>
            <p:nvPr/>
          </p:nvSpPr>
          <p:spPr>
            <a:xfrm flipH="1" flipV="1">
              <a:off x="16916" y="0"/>
              <a:ext cx="2284" cy="2358"/>
            </a:xfrm>
            <a:prstGeom prst="rtTriangle">
              <a:avLst/>
            </a:prstGeom>
            <a:solidFill>
              <a:srgbClr val="43707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grpSp>
      <p:sp>
        <p:nvSpPr>
          <p:cNvPr id="18" name="文本框 17"/>
          <p:cNvSpPr txBox="1"/>
          <p:nvPr/>
        </p:nvSpPr>
        <p:spPr>
          <a:xfrm>
            <a:off x="2662238" y="2644775"/>
            <a:ext cx="6867525" cy="1568450"/>
          </a:xfrm>
          <a:prstGeom prst="rect">
            <a:avLst/>
          </a:prstGeom>
          <a:noFill/>
        </p:spPr>
        <p:txBody>
          <a:bodyPr wrap="square" rtlCol="0">
            <a:spAutoFit/>
          </a:bodyPr>
          <a:p>
            <a:pPr algn="ctr"/>
            <a:r>
              <a:rPr lang="zh-CN" altLang="en-US" sz="9600">
                <a:latin typeface="Lantinghei SC Extralight" panose="02000000000000000000" charset="-122"/>
                <a:ea typeface="Lantinghei SC Extralight" panose="02000000000000000000" charset="-122"/>
              </a:rPr>
              <a:t>照实写！！！</a:t>
            </a:r>
            <a:endParaRPr lang="zh-CN" altLang="en-US" sz="9600">
              <a:latin typeface="Lantinghei SC Extralight" panose="02000000000000000000" charset="-122"/>
              <a:ea typeface="Lantinghei SC Extralight" panose="02000000000000000000" charset="-122"/>
            </a:endParaRPr>
          </a:p>
        </p:txBody>
      </p:sp>
    </p:spTree>
    <p:custDataLst>
      <p:tags r:id="rId1"/>
    </p:custDataLst>
  </p:cSld>
  <p:clrMapOvr>
    <a:masterClrMapping/>
  </p:clrMapOvr>
  <p:transition advTm="2000">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374015"/>
            <a:ext cx="12192000" cy="6109970"/>
          </a:xfrm>
          <a:prstGeom prst="rect">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398780" y="186690"/>
            <a:ext cx="6110605" cy="593090"/>
            <a:chOff x="6882" y="705"/>
            <a:chExt cx="9623" cy="934"/>
          </a:xfrm>
        </p:grpSpPr>
        <p:grpSp>
          <p:nvGrpSpPr>
            <p:cNvPr id="8" name="组合 7"/>
            <p:cNvGrpSpPr/>
            <p:nvPr/>
          </p:nvGrpSpPr>
          <p:grpSpPr>
            <a:xfrm>
              <a:off x="6882" y="705"/>
              <a:ext cx="1565" cy="934"/>
              <a:chOff x="381" y="318"/>
              <a:chExt cx="1727" cy="1070"/>
            </a:xfrm>
          </p:grpSpPr>
          <p:sp>
            <p:nvSpPr>
              <p:cNvPr id="10" name="等腰三角形 9"/>
              <p:cNvSpPr/>
              <p:nvPr/>
            </p:nvSpPr>
            <p:spPr>
              <a:xfrm>
                <a:off x="381" y="318"/>
                <a:ext cx="1137" cy="1036"/>
              </a:xfrm>
              <a:prstGeom prst="triangle">
                <a:avLst/>
              </a:prstGeom>
              <a:solidFill>
                <a:srgbClr val="A5C7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Bold" panose="020B0800000000000000" pitchFamily="34" charset="-122"/>
                  <a:ea typeface="思源黑体 CN Bold" panose="020B0800000000000000" pitchFamily="34" charset="-122"/>
                </a:endParaRPr>
              </a:p>
            </p:txBody>
          </p:sp>
          <p:sp>
            <p:nvSpPr>
              <p:cNvPr id="7" name="等腰三角形 6"/>
              <p:cNvSpPr/>
              <p:nvPr/>
            </p:nvSpPr>
            <p:spPr>
              <a:xfrm>
                <a:off x="971" y="318"/>
                <a:ext cx="1137" cy="1036"/>
              </a:xfrm>
              <a:prstGeom prst="triangle">
                <a:avLst/>
              </a:prstGeom>
              <a:solidFill>
                <a:srgbClr val="175155">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Bold" panose="020B0800000000000000" pitchFamily="34" charset="-122"/>
                  <a:ea typeface="思源黑体 CN Bold" panose="020B0800000000000000" pitchFamily="34" charset="-122"/>
                </a:endParaRPr>
              </a:p>
            </p:txBody>
          </p:sp>
          <p:sp>
            <p:nvSpPr>
              <p:cNvPr id="6" name="等腰三角形 5"/>
              <p:cNvSpPr/>
              <p:nvPr/>
            </p:nvSpPr>
            <p:spPr>
              <a:xfrm>
                <a:off x="683" y="352"/>
                <a:ext cx="1137" cy="1036"/>
              </a:xfrm>
              <a:prstGeom prst="triangle">
                <a:avLst/>
              </a:prstGeom>
              <a:solidFill>
                <a:srgbClr val="175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Bold" panose="020B0800000000000000" pitchFamily="34" charset="-122"/>
                  <a:ea typeface="思源黑体 CN Bold" panose="020B0800000000000000" pitchFamily="34" charset="-122"/>
                </a:endParaRPr>
              </a:p>
            </p:txBody>
          </p:sp>
        </p:grpSp>
        <p:sp>
          <p:nvSpPr>
            <p:cNvPr id="9" name="文本框 8"/>
            <p:cNvSpPr txBox="1"/>
            <p:nvPr/>
          </p:nvSpPr>
          <p:spPr>
            <a:xfrm>
              <a:off x="8475" y="720"/>
              <a:ext cx="8030" cy="919"/>
            </a:xfrm>
            <a:prstGeom prst="rect">
              <a:avLst/>
            </a:prstGeom>
            <a:noFill/>
          </p:spPr>
          <p:txBody>
            <a:bodyPr wrap="square" lIns="288290" rtlCol="0">
              <a:spAutoFit/>
            </a:bodyPr>
            <a:lstStyle/>
            <a:p>
              <a:pPr algn="l"/>
              <a:r>
                <a:rPr lang="zh-CN" altLang="en-US" sz="3200" b="1" dirty="0">
                  <a:solidFill>
                    <a:schemeClr val="tx1">
                      <a:lumMod val="85000"/>
                      <a:lumOff val="15000"/>
                    </a:schemeClr>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rPr>
                <a:t>职业技能（一）</a:t>
              </a:r>
              <a:endParaRPr lang="zh-CN" altLang="en-US" sz="3200" b="1" dirty="0">
                <a:solidFill>
                  <a:schemeClr val="tx1">
                    <a:lumMod val="85000"/>
                    <a:lumOff val="15000"/>
                  </a:schemeClr>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endParaRPr>
            </a:p>
          </p:txBody>
        </p:sp>
      </p:grpSp>
      <p:grpSp>
        <p:nvGrpSpPr>
          <p:cNvPr id="34" name="组合 33"/>
          <p:cNvGrpSpPr/>
          <p:nvPr/>
        </p:nvGrpSpPr>
        <p:grpSpPr>
          <a:xfrm>
            <a:off x="10741660" y="0"/>
            <a:ext cx="1450340" cy="6858000"/>
            <a:chOff x="16916" y="0"/>
            <a:chExt cx="2284" cy="10800"/>
          </a:xfrm>
        </p:grpSpPr>
        <p:sp>
          <p:nvSpPr>
            <p:cNvPr id="28" name="直角三角形 27"/>
            <p:cNvSpPr/>
            <p:nvPr/>
          </p:nvSpPr>
          <p:spPr>
            <a:xfrm flipH="1">
              <a:off x="16916" y="8442"/>
              <a:ext cx="2284" cy="2358"/>
            </a:xfrm>
            <a:prstGeom prst="rtTriangle">
              <a:avLst/>
            </a:prstGeom>
            <a:solidFill>
              <a:srgbClr val="43707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29" name="直角三角形 28"/>
            <p:cNvSpPr/>
            <p:nvPr/>
          </p:nvSpPr>
          <p:spPr>
            <a:xfrm flipH="1" flipV="1">
              <a:off x="16916" y="0"/>
              <a:ext cx="2284" cy="2358"/>
            </a:xfrm>
            <a:prstGeom prst="rtTriangle">
              <a:avLst/>
            </a:prstGeom>
            <a:solidFill>
              <a:srgbClr val="43707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grpSp>
      <p:grpSp>
        <p:nvGrpSpPr>
          <p:cNvPr id="43" name="组合 42"/>
          <p:cNvGrpSpPr/>
          <p:nvPr/>
        </p:nvGrpSpPr>
        <p:grpSpPr>
          <a:xfrm flipH="1">
            <a:off x="-57785" y="0"/>
            <a:ext cx="1450340" cy="6858000"/>
            <a:chOff x="16916" y="0"/>
            <a:chExt cx="2284" cy="10800"/>
          </a:xfrm>
        </p:grpSpPr>
        <p:sp>
          <p:nvSpPr>
            <p:cNvPr id="44" name="直角三角形 43"/>
            <p:cNvSpPr/>
            <p:nvPr/>
          </p:nvSpPr>
          <p:spPr>
            <a:xfrm flipH="1">
              <a:off x="16916" y="8442"/>
              <a:ext cx="2284" cy="2358"/>
            </a:xfrm>
            <a:prstGeom prst="rtTriangle">
              <a:avLst/>
            </a:prstGeom>
            <a:solidFill>
              <a:srgbClr val="43707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45" name="直角三角形 44"/>
            <p:cNvSpPr/>
            <p:nvPr/>
          </p:nvSpPr>
          <p:spPr>
            <a:xfrm flipH="1" flipV="1">
              <a:off x="16916" y="0"/>
              <a:ext cx="2284" cy="2358"/>
            </a:xfrm>
            <a:prstGeom prst="rtTriangle">
              <a:avLst/>
            </a:prstGeom>
            <a:solidFill>
              <a:srgbClr val="43707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grpSp>
      <p:sp>
        <p:nvSpPr>
          <p:cNvPr id="18" name="文本框 17"/>
          <p:cNvSpPr txBox="1"/>
          <p:nvPr/>
        </p:nvSpPr>
        <p:spPr>
          <a:xfrm>
            <a:off x="2662238" y="2644775"/>
            <a:ext cx="6867525" cy="1568450"/>
          </a:xfrm>
          <a:prstGeom prst="rect">
            <a:avLst/>
          </a:prstGeom>
          <a:noFill/>
        </p:spPr>
        <p:txBody>
          <a:bodyPr wrap="square" rtlCol="0">
            <a:spAutoFit/>
          </a:bodyPr>
          <a:p>
            <a:pPr algn="ctr"/>
            <a:r>
              <a:rPr lang="zh-CN" altLang="en-US" sz="9600">
                <a:latin typeface="Lantinghei SC Extralight" panose="02000000000000000000" charset="-122"/>
                <a:ea typeface="Lantinghei SC Extralight" panose="02000000000000000000" charset="-122"/>
              </a:rPr>
              <a:t>敲重点！！！</a:t>
            </a:r>
            <a:endParaRPr lang="zh-CN" altLang="en-US" sz="9600">
              <a:latin typeface="Lantinghei SC Extralight" panose="02000000000000000000" charset="-122"/>
              <a:ea typeface="Lantinghei SC Extralight" panose="02000000000000000000" charset="-122"/>
            </a:endParaRPr>
          </a:p>
        </p:txBody>
      </p:sp>
    </p:spTree>
    <p:custDataLst>
      <p:tags r:id="rId1"/>
    </p:custDataLst>
  </p:cSld>
  <p:clrMapOvr>
    <a:masterClrMapping/>
  </p:clrMapOvr>
  <p:transition advTm="2000">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374015"/>
            <a:ext cx="12192000" cy="6109970"/>
          </a:xfrm>
          <a:prstGeom prst="rect">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398780" y="186690"/>
            <a:ext cx="6110605" cy="593090"/>
            <a:chOff x="6882" y="705"/>
            <a:chExt cx="9623" cy="934"/>
          </a:xfrm>
        </p:grpSpPr>
        <p:grpSp>
          <p:nvGrpSpPr>
            <p:cNvPr id="8" name="组合 7"/>
            <p:cNvGrpSpPr/>
            <p:nvPr/>
          </p:nvGrpSpPr>
          <p:grpSpPr>
            <a:xfrm>
              <a:off x="6882" y="705"/>
              <a:ext cx="1565" cy="934"/>
              <a:chOff x="381" y="318"/>
              <a:chExt cx="1727" cy="1070"/>
            </a:xfrm>
          </p:grpSpPr>
          <p:sp>
            <p:nvSpPr>
              <p:cNvPr id="10" name="等腰三角形 9"/>
              <p:cNvSpPr/>
              <p:nvPr/>
            </p:nvSpPr>
            <p:spPr>
              <a:xfrm>
                <a:off x="381" y="318"/>
                <a:ext cx="1137" cy="1036"/>
              </a:xfrm>
              <a:prstGeom prst="triangle">
                <a:avLst/>
              </a:prstGeom>
              <a:solidFill>
                <a:srgbClr val="A5C7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Bold" panose="020B0800000000000000" pitchFamily="34" charset="-122"/>
                  <a:ea typeface="思源黑体 CN Bold" panose="020B0800000000000000" pitchFamily="34" charset="-122"/>
                </a:endParaRPr>
              </a:p>
            </p:txBody>
          </p:sp>
          <p:sp>
            <p:nvSpPr>
              <p:cNvPr id="7" name="等腰三角形 6"/>
              <p:cNvSpPr/>
              <p:nvPr/>
            </p:nvSpPr>
            <p:spPr>
              <a:xfrm>
                <a:off x="971" y="318"/>
                <a:ext cx="1137" cy="1036"/>
              </a:xfrm>
              <a:prstGeom prst="triangle">
                <a:avLst/>
              </a:prstGeom>
              <a:solidFill>
                <a:srgbClr val="175155">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Bold" panose="020B0800000000000000" pitchFamily="34" charset="-122"/>
                  <a:ea typeface="思源黑体 CN Bold" panose="020B0800000000000000" pitchFamily="34" charset="-122"/>
                </a:endParaRPr>
              </a:p>
            </p:txBody>
          </p:sp>
          <p:sp>
            <p:nvSpPr>
              <p:cNvPr id="6" name="等腰三角形 5"/>
              <p:cNvSpPr/>
              <p:nvPr/>
            </p:nvSpPr>
            <p:spPr>
              <a:xfrm>
                <a:off x="683" y="352"/>
                <a:ext cx="1137" cy="1036"/>
              </a:xfrm>
              <a:prstGeom prst="triangle">
                <a:avLst/>
              </a:prstGeom>
              <a:solidFill>
                <a:srgbClr val="175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Bold" panose="020B0800000000000000" pitchFamily="34" charset="-122"/>
                  <a:ea typeface="思源黑体 CN Bold" panose="020B0800000000000000" pitchFamily="34" charset="-122"/>
                </a:endParaRPr>
              </a:p>
            </p:txBody>
          </p:sp>
        </p:grpSp>
        <p:sp>
          <p:nvSpPr>
            <p:cNvPr id="9" name="文本框 8"/>
            <p:cNvSpPr txBox="1"/>
            <p:nvPr/>
          </p:nvSpPr>
          <p:spPr>
            <a:xfrm>
              <a:off x="8475" y="720"/>
              <a:ext cx="8030" cy="919"/>
            </a:xfrm>
            <a:prstGeom prst="rect">
              <a:avLst/>
            </a:prstGeom>
            <a:noFill/>
          </p:spPr>
          <p:txBody>
            <a:bodyPr wrap="square" lIns="288290" rtlCol="0">
              <a:spAutoFit/>
            </a:bodyPr>
            <a:lstStyle/>
            <a:p>
              <a:pPr algn="l"/>
              <a:r>
                <a:rPr lang="zh-CN" altLang="en-US" sz="3200" b="1" dirty="0">
                  <a:solidFill>
                    <a:schemeClr val="tx1">
                      <a:lumMod val="85000"/>
                      <a:lumOff val="15000"/>
                    </a:schemeClr>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rPr>
                <a:t>职业技能（二）</a:t>
              </a:r>
              <a:endParaRPr lang="zh-CN" altLang="en-US" sz="3200" b="1" dirty="0">
                <a:solidFill>
                  <a:schemeClr val="tx1">
                    <a:lumMod val="85000"/>
                    <a:lumOff val="15000"/>
                  </a:schemeClr>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endParaRPr>
            </a:p>
          </p:txBody>
        </p:sp>
      </p:grpSp>
      <p:grpSp>
        <p:nvGrpSpPr>
          <p:cNvPr id="34" name="组合 33"/>
          <p:cNvGrpSpPr/>
          <p:nvPr/>
        </p:nvGrpSpPr>
        <p:grpSpPr>
          <a:xfrm>
            <a:off x="10741660" y="0"/>
            <a:ext cx="1450340" cy="6858000"/>
            <a:chOff x="16916" y="0"/>
            <a:chExt cx="2284" cy="10800"/>
          </a:xfrm>
        </p:grpSpPr>
        <p:sp>
          <p:nvSpPr>
            <p:cNvPr id="28" name="直角三角形 27"/>
            <p:cNvSpPr/>
            <p:nvPr/>
          </p:nvSpPr>
          <p:spPr>
            <a:xfrm flipH="1">
              <a:off x="16916" y="8442"/>
              <a:ext cx="2284" cy="2358"/>
            </a:xfrm>
            <a:prstGeom prst="rtTriangle">
              <a:avLst/>
            </a:prstGeom>
            <a:solidFill>
              <a:srgbClr val="43707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29" name="直角三角形 28"/>
            <p:cNvSpPr/>
            <p:nvPr/>
          </p:nvSpPr>
          <p:spPr>
            <a:xfrm flipH="1" flipV="1">
              <a:off x="16916" y="0"/>
              <a:ext cx="2284" cy="2358"/>
            </a:xfrm>
            <a:prstGeom prst="rtTriangle">
              <a:avLst/>
            </a:prstGeom>
            <a:solidFill>
              <a:srgbClr val="43707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grpSp>
      <p:grpSp>
        <p:nvGrpSpPr>
          <p:cNvPr id="43" name="组合 42"/>
          <p:cNvGrpSpPr/>
          <p:nvPr/>
        </p:nvGrpSpPr>
        <p:grpSpPr>
          <a:xfrm flipH="1">
            <a:off x="-57785" y="0"/>
            <a:ext cx="1450340" cy="6858000"/>
            <a:chOff x="16916" y="0"/>
            <a:chExt cx="2284" cy="10800"/>
          </a:xfrm>
        </p:grpSpPr>
        <p:sp>
          <p:nvSpPr>
            <p:cNvPr id="44" name="直角三角形 43"/>
            <p:cNvSpPr/>
            <p:nvPr/>
          </p:nvSpPr>
          <p:spPr>
            <a:xfrm flipH="1">
              <a:off x="16916" y="8442"/>
              <a:ext cx="2284" cy="2358"/>
            </a:xfrm>
            <a:prstGeom prst="rtTriangle">
              <a:avLst/>
            </a:prstGeom>
            <a:solidFill>
              <a:srgbClr val="43707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45" name="直角三角形 44"/>
            <p:cNvSpPr/>
            <p:nvPr/>
          </p:nvSpPr>
          <p:spPr>
            <a:xfrm flipH="1" flipV="1">
              <a:off x="16916" y="0"/>
              <a:ext cx="2284" cy="2358"/>
            </a:xfrm>
            <a:prstGeom prst="rtTriangle">
              <a:avLst/>
            </a:prstGeom>
            <a:solidFill>
              <a:srgbClr val="43707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grpSp>
      <p:sp>
        <p:nvSpPr>
          <p:cNvPr id="18" name="文本框 17"/>
          <p:cNvSpPr txBox="1"/>
          <p:nvPr/>
        </p:nvSpPr>
        <p:spPr>
          <a:xfrm>
            <a:off x="1421448" y="2027555"/>
            <a:ext cx="9349105" cy="2343785"/>
          </a:xfrm>
          <a:prstGeom prst="rect">
            <a:avLst/>
          </a:prstGeom>
          <a:noFill/>
        </p:spPr>
        <p:txBody>
          <a:bodyPr wrap="square" rtlCol="0">
            <a:spAutoFit/>
          </a:bodyPr>
          <a:p>
            <a:pPr marL="342900" indent="-342900" algn="l">
              <a:buFont typeface="Arial" panose="020B0604020202090204" pitchFamily="34" charset="0"/>
              <a:buChar char="•"/>
            </a:pPr>
            <a:r>
              <a:rPr lang="zh-CN" altLang="en-US" sz="2400">
                <a:latin typeface="Lantinghei SC Extralight" panose="02000000000000000000" charset="-122"/>
                <a:ea typeface="Lantinghei SC Extralight" panose="02000000000000000000" charset="-122"/>
              </a:rPr>
              <a:t>职业技能作为技术简历的核心，要着重去写</a:t>
            </a:r>
            <a:endParaRPr lang="zh-CN" altLang="en-US" sz="2400">
              <a:latin typeface="Lantinghei SC Extralight" panose="02000000000000000000" charset="-122"/>
              <a:ea typeface="Lantinghei SC Extralight" panose="02000000000000000000" charset="-122"/>
            </a:endParaRPr>
          </a:p>
          <a:p>
            <a:pPr marL="342900" indent="-342900" algn="l">
              <a:lnSpc>
                <a:spcPct val="170000"/>
              </a:lnSpc>
              <a:buFont typeface="Arial" panose="020B0604020202090204" pitchFamily="34" charset="0"/>
              <a:buChar char="•"/>
            </a:pPr>
            <a:r>
              <a:rPr lang="zh-CN" altLang="en-US" sz="2400">
                <a:latin typeface="Lantinghei SC Extralight" panose="02000000000000000000" charset="-122"/>
                <a:ea typeface="Lantinghei SC Extralight" panose="02000000000000000000" charset="-122"/>
              </a:rPr>
              <a:t>描述技能时，应该基于 </a:t>
            </a:r>
            <a:r>
              <a:rPr lang="en-US" altLang="zh-CN" sz="2400">
                <a:latin typeface="Lantinghei SC Extralight" panose="02000000000000000000" charset="-122"/>
                <a:ea typeface="Lantinghei SC Extralight" panose="02000000000000000000" charset="-122"/>
              </a:rPr>
              <a:t>STAR </a:t>
            </a:r>
            <a:r>
              <a:rPr lang="zh-CN" altLang="en-US" sz="2400">
                <a:latin typeface="Lantinghei SC Extralight" panose="02000000000000000000" charset="-122"/>
                <a:ea typeface="Lantinghei SC Extralight" panose="02000000000000000000" charset="-122"/>
              </a:rPr>
              <a:t>法则</a:t>
            </a:r>
            <a:endParaRPr lang="zh-CN" altLang="en-US" sz="2400">
              <a:latin typeface="Lantinghei SC Extralight" panose="02000000000000000000" charset="-122"/>
              <a:ea typeface="Lantinghei SC Extralight" panose="02000000000000000000" charset="-122"/>
            </a:endParaRPr>
          </a:p>
          <a:p>
            <a:pPr marL="342900" indent="-342900" algn="l">
              <a:lnSpc>
                <a:spcPct val="170000"/>
              </a:lnSpc>
              <a:buFont typeface="Arial" panose="020B0604020202090204" pitchFamily="34" charset="0"/>
              <a:buChar char="•"/>
            </a:pPr>
            <a:r>
              <a:rPr lang="zh-CN" altLang="en-US" sz="2400">
                <a:latin typeface="Lantinghei SC Extralight" panose="02000000000000000000" charset="-122"/>
                <a:ea typeface="Lantinghei SC Extralight" panose="02000000000000000000" charset="-122"/>
              </a:rPr>
              <a:t>重要技能需要有成果支持</a:t>
            </a:r>
            <a:endParaRPr lang="zh-CN" altLang="en-US" sz="2400">
              <a:latin typeface="Lantinghei SC Extralight" panose="02000000000000000000" charset="-122"/>
              <a:ea typeface="Lantinghei SC Extralight" panose="02000000000000000000" charset="-122"/>
            </a:endParaRPr>
          </a:p>
          <a:p>
            <a:pPr marL="342900" indent="-342900" algn="l">
              <a:lnSpc>
                <a:spcPct val="170000"/>
              </a:lnSpc>
              <a:buFont typeface="Arial" panose="020B0604020202090204" pitchFamily="34" charset="0"/>
              <a:buChar char="•"/>
            </a:pPr>
            <a:r>
              <a:rPr lang="zh-CN" altLang="en-US" sz="2400">
                <a:latin typeface="Lantinghei SC Extralight" panose="02000000000000000000" charset="-122"/>
                <a:ea typeface="Lantinghei SC Extralight" panose="02000000000000000000" charset="-122"/>
              </a:rPr>
              <a:t>编写技能描述时需要时，要考虑自己面试的职位和职级</a:t>
            </a:r>
            <a:endParaRPr lang="zh-CN" altLang="en-US" sz="2400">
              <a:latin typeface="Lantinghei SC Extralight" panose="02000000000000000000" charset="-122"/>
              <a:ea typeface="Lantinghei SC Extralight" panose="02000000000000000000" charset="-122"/>
            </a:endParaRPr>
          </a:p>
        </p:txBody>
      </p:sp>
    </p:spTree>
    <p:custDataLst>
      <p:tags r:id="rId1"/>
    </p:custDataLst>
  </p:cSld>
  <p:clrMapOvr>
    <a:masterClrMapping/>
  </p:clrMapOvr>
  <p:transition advTm="2000">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635" y="-244475"/>
            <a:ext cx="12192000" cy="6109970"/>
          </a:xfrm>
          <a:prstGeom prst="rect">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398780" y="143510"/>
            <a:ext cx="6110605" cy="593090"/>
            <a:chOff x="6882" y="705"/>
            <a:chExt cx="9623" cy="934"/>
          </a:xfrm>
        </p:grpSpPr>
        <p:grpSp>
          <p:nvGrpSpPr>
            <p:cNvPr id="8" name="组合 7"/>
            <p:cNvGrpSpPr/>
            <p:nvPr/>
          </p:nvGrpSpPr>
          <p:grpSpPr>
            <a:xfrm>
              <a:off x="6882" y="705"/>
              <a:ext cx="1565" cy="934"/>
              <a:chOff x="381" y="318"/>
              <a:chExt cx="1727" cy="1070"/>
            </a:xfrm>
          </p:grpSpPr>
          <p:sp>
            <p:nvSpPr>
              <p:cNvPr id="10" name="等腰三角形 9"/>
              <p:cNvSpPr/>
              <p:nvPr/>
            </p:nvSpPr>
            <p:spPr>
              <a:xfrm>
                <a:off x="381" y="318"/>
                <a:ext cx="1137" cy="1036"/>
              </a:xfrm>
              <a:prstGeom prst="triangle">
                <a:avLst/>
              </a:prstGeom>
              <a:solidFill>
                <a:srgbClr val="A5C7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Bold" panose="020B0800000000000000" pitchFamily="34" charset="-122"/>
                  <a:ea typeface="思源黑体 CN Bold" panose="020B0800000000000000" pitchFamily="34" charset="-122"/>
                </a:endParaRPr>
              </a:p>
            </p:txBody>
          </p:sp>
          <p:sp>
            <p:nvSpPr>
              <p:cNvPr id="7" name="等腰三角形 6"/>
              <p:cNvSpPr/>
              <p:nvPr/>
            </p:nvSpPr>
            <p:spPr>
              <a:xfrm>
                <a:off x="971" y="318"/>
                <a:ext cx="1137" cy="1036"/>
              </a:xfrm>
              <a:prstGeom prst="triangle">
                <a:avLst/>
              </a:prstGeom>
              <a:solidFill>
                <a:srgbClr val="175155">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Bold" panose="020B0800000000000000" pitchFamily="34" charset="-122"/>
                  <a:ea typeface="思源黑体 CN Bold" panose="020B0800000000000000" pitchFamily="34" charset="-122"/>
                </a:endParaRPr>
              </a:p>
            </p:txBody>
          </p:sp>
          <p:sp>
            <p:nvSpPr>
              <p:cNvPr id="6" name="等腰三角形 5"/>
              <p:cNvSpPr/>
              <p:nvPr/>
            </p:nvSpPr>
            <p:spPr>
              <a:xfrm>
                <a:off x="683" y="352"/>
                <a:ext cx="1137" cy="1036"/>
              </a:xfrm>
              <a:prstGeom prst="triangle">
                <a:avLst/>
              </a:prstGeom>
              <a:solidFill>
                <a:srgbClr val="175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Bold" panose="020B0800000000000000" pitchFamily="34" charset="-122"/>
                  <a:ea typeface="思源黑体 CN Bold" panose="020B0800000000000000" pitchFamily="34" charset="-122"/>
                </a:endParaRPr>
              </a:p>
            </p:txBody>
          </p:sp>
        </p:grpSp>
        <p:sp>
          <p:nvSpPr>
            <p:cNvPr id="9" name="文本框 8"/>
            <p:cNvSpPr txBox="1"/>
            <p:nvPr/>
          </p:nvSpPr>
          <p:spPr>
            <a:xfrm>
              <a:off x="8475" y="720"/>
              <a:ext cx="8030" cy="919"/>
            </a:xfrm>
            <a:prstGeom prst="rect">
              <a:avLst/>
            </a:prstGeom>
            <a:noFill/>
          </p:spPr>
          <p:txBody>
            <a:bodyPr wrap="square" lIns="288290" rtlCol="0">
              <a:spAutoFit/>
            </a:bodyPr>
            <a:lstStyle/>
            <a:p>
              <a:pPr algn="l"/>
              <a:r>
                <a:rPr lang="zh-CN" altLang="en-US" sz="3200" b="1" dirty="0">
                  <a:solidFill>
                    <a:schemeClr val="tx1">
                      <a:lumMod val="85000"/>
                      <a:lumOff val="15000"/>
                    </a:schemeClr>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rPr>
                <a:t>职业技能（三）</a:t>
              </a:r>
              <a:endParaRPr lang="zh-CN" altLang="en-US" sz="3200" b="1" dirty="0">
                <a:solidFill>
                  <a:schemeClr val="tx1">
                    <a:lumMod val="85000"/>
                    <a:lumOff val="15000"/>
                  </a:schemeClr>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endParaRPr>
            </a:p>
          </p:txBody>
        </p:sp>
      </p:grpSp>
      <p:grpSp>
        <p:nvGrpSpPr>
          <p:cNvPr id="34" name="组合 33"/>
          <p:cNvGrpSpPr/>
          <p:nvPr/>
        </p:nvGrpSpPr>
        <p:grpSpPr>
          <a:xfrm>
            <a:off x="10741660" y="-43180"/>
            <a:ext cx="1450340" cy="6858000"/>
            <a:chOff x="16916" y="0"/>
            <a:chExt cx="2284" cy="10800"/>
          </a:xfrm>
        </p:grpSpPr>
        <p:sp>
          <p:nvSpPr>
            <p:cNvPr id="28" name="直角三角形 27"/>
            <p:cNvSpPr/>
            <p:nvPr/>
          </p:nvSpPr>
          <p:spPr>
            <a:xfrm flipH="1">
              <a:off x="16916" y="8442"/>
              <a:ext cx="2284" cy="2358"/>
            </a:xfrm>
            <a:prstGeom prst="rtTriangle">
              <a:avLst/>
            </a:prstGeom>
            <a:solidFill>
              <a:srgbClr val="43707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29" name="直角三角形 28"/>
            <p:cNvSpPr/>
            <p:nvPr/>
          </p:nvSpPr>
          <p:spPr>
            <a:xfrm flipH="1" flipV="1">
              <a:off x="16916" y="0"/>
              <a:ext cx="2284" cy="2358"/>
            </a:xfrm>
            <a:prstGeom prst="rtTriangle">
              <a:avLst/>
            </a:prstGeom>
            <a:solidFill>
              <a:srgbClr val="43707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grpSp>
      <p:grpSp>
        <p:nvGrpSpPr>
          <p:cNvPr id="43" name="组合 42"/>
          <p:cNvGrpSpPr/>
          <p:nvPr/>
        </p:nvGrpSpPr>
        <p:grpSpPr>
          <a:xfrm flipH="1">
            <a:off x="-57785" y="-43180"/>
            <a:ext cx="1450340" cy="6858000"/>
            <a:chOff x="16916" y="0"/>
            <a:chExt cx="2284" cy="10800"/>
          </a:xfrm>
        </p:grpSpPr>
        <p:sp>
          <p:nvSpPr>
            <p:cNvPr id="44" name="直角三角形 43"/>
            <p:cNvSpPr/>
            <p:nvPr/>
          </p:nvSpPr>
          <p:spPr>
            <a:xfrm flipH="1">
              <a:off x="16916" y="8442"/>
              <a:ext cx="2284" cy="2358"/>
            </a:xfrm>
            <a:prstGeom prst="rtTriangle">
              <a:avLst/>
            </a:prstGeom>
            <a:solidFill>
              <a:srgbClr val="43707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45" name="直角三角形 44"/>
            <p:cNvSpPr/>
            <p:nvPr/>
          </p:nvSpPr>
          <p:spPr>
            <a:xfrm flipH="1" flipV="1">
              <a:off x="16916" y="0"/>
              <a:ext cx="2284" cy="2358"/>
            </a:xfrm>
            <a:prstGeom prst="rtTriangle">
              <a:avLst/>
            </a:prstGeom>
            <a:solidFill>
              <a:srgbClr val="43707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grpSp>
      <p:sp>
        <p:nvSpPr>
          <p:cNvPr id="18" name="文本框 17"/>
          <p:cNvSpPr txBox="1"/>
          <p:nvPr/>
        </p:nvSpPr>
        <p:spPr>
          <a:xfrm>
            <a:off x="1421448" y="1102995"/>
            <a:ext cx="9349105" cy="3415030"/>
          </a:xfrm>
          <a:prstGeom prst="rect">
            <a:avLst/>
          </a:prstGeom>
          <a:noFill/>
        </p:spPr>
        <p:txBody>
          <a:bodyPr wrap="square" rtlCol="0">
            <a:spAutoFit/>
          </a:bodyPr>
          <a:p>
            <a:pPr marL="342900" indent="-342900" algn="l">
              <a:buFont typeface="Arial" panose="020B0604020202090204" pitchFamily="34" charset="0"/>
              <a:buChar char="•"/>
            </a:pPr>
            <a:r>
              <a:rPr lang="zh-CN" altLang="en-US">
                <a:latin typeface="Lantinghei SC Extralight" panose="02000000000000000000" charset="-122"/>
                <a:ea typeface="Lantinghei SC Extralight" panose="02000000000000000000" charset="-122"/>
              </a:rPr>
              <a:t>精通：能够掌握此技术的85%技术要点以上，使用此技术时间超过两年，并使用此技术成功实施5个以上的项目。能使用此技术优化性能或代码，做到最大可能的重用。</a:t>
            </a:r>
            <a:endParaRPr lang="zh-CN" altLang="en-US">
              <a:latin typeface="Lantinghei SC Extralight" panose="02000000000000000000" charset="-122"/>
              <a:ea typeface="Lantinghei SC Extralight" panose="02000000000000000000" charset="-122"/>
            </a:endParaRPr>
          </a:p>
          <a:p>
            <a:pPr marL="342900" indent="-342900" algn="l">
              <a:buFont typeface="Arial" panose="020B0604020202090204" pitchFamily="34" charset="0"/>
              <a:buChar char="•"/>
            </a:pPr>
            <a:endParaRPr lang="zh-CN" altLang="en-US">
              <a:latin typeface="Lantinghei SC Extralight" panose="02000000000000000000" charset="-122"/>
              <a:ea typeface="Lantinghei SC Extralight" panose="02000000000000000000" charset="-122"/>
            </a:endParaRPr>
          </a:p>
          <a:p>
            <a:pPr marL="342900" indent="-342900" algn="l">
              <a:buFont typeface="Arial" panose="020B0604020202090204" pitchFamily="34" charset="0"/>
              <a:buChar char="•"/>
            </a:pPr>
            <a:r>
              <a:rPr lang="zh-CN" altLang="en-US">
                <a:latin typeface="Lantinghei SC Extralight" panose="02000000000000000000" charset="-122"/>
                <a:ea typeface="Lantinghei SC Extralight" panose="02000000000000000000" charset="-122"/>
              </a:rPr>
              <a:t>熟练：能够掌握此技术的60%技术要点以上，使用此技术时间超过一年，并使用此技术成功实施3个以上的项目。能使用此技术实现软件需求并有经验的积累在实现之前能做优化设计尽可能的实现模块或代码的重用。</a:t>
            </a:r>
            <a:endParaRPr lang="zh-CN" altLang="en-US">
              <a:latin typeface="Lantinghei SC Extralight" panose="02000000000000000000" charset="-122"/>
              <a:ea typeface="Lantinghei SC Extralight" panose="02000000000000000000" charset="-122"/>
            </a:endParaRPr>
          </a:p>
          <a:p>
            <a:pPr marL="342900" indent="-342900" algn="l">
              <a:buFont typeface="Arial" panose="020B0604020202090204" pitchFamily="34" charset="0"/>
              <a:buChar char="•"/>
            </a:pPr>
            <a:endParaRPr lang="zh-CN" altLang="en-US">
              <a:latin typeface="Lantinghei SC Extralight" panose="02000000000000000000" charset="-122"/>
              <a:ea typeface="Lantinghei SC Extralight" panose="02000000000000000000" charset="-122"/>
            </a:endParaRPr>
          </a:p>
          <a:p>
            <a:pPr marL="342900" indent="-342900" algn="l">
              <a:buFont typeface="Arial" panose="020B0604020202090204" pitchFamily="34" charset="0"/>
              <a:buChar char="•"/>
            </a:pPr>
            <a:r>
              <a:rPr lang="zh-CN" altLang="en-US">
                <a:latin typeface="Lantinghei SC Extralight" panose="02000000000000000000" charset="-122"/>
                <a:ea typeface="Lantinghei SC Extralight" panose="02000000000000000000" charset="-122"/>
              </a:rPr>
              <a:t>熟悉：能够掌握此技术的50%技术要点以上，使用此技术时间超过半年上，并使用此技术成功实施1个以上的项目。能使用此技术实现软件需求。</a:t>
            </a:r>
            <a:endParaRPr lang="zh-CN" altLang="en-US">
              <a:latin typeface="Lantinghei SC Extralight" panose="02000000000000000000" charset="-122"/>
              <a:ea typeface="Lantinghei SC Extralight" panose="02000000000000000000" charset="-122"/>
            </a:endParaRPr>
          </a:p>
          <a:p>
            <a:pPr marL="342900" indent="-342900" algn="l">
              <a:buFont typeface="Arial" panose="020B0604020202090204" pitchFamily="34" charset="0"/>
              <a:buChar char="•"/>
            </a:pPr>
            <a:endParaRPr lang="zh-CN" altLang="en-US">
              <a:latin typeface="Lantinghei SC Extralight" panose="02000000000000000000" charset="-122"/>
              <a:ea typeface="Lantinghei SC Extralight" panose="02000000000000000000" charset="-122"/>
            </a:endParaRPr>
          </a:p>
          <a:p>
            <a:pPr marL="342900" indent="-342900" algn="l">
              <a:buFont typeface="Arial" panose="020B0604020202090204" pitchFamily="34" charset="0"/>
              <a:buChar char="•"/>
            </a:pPr>
            <a:r>
              <a:rPr lang="zh-CN" altLang="en-US">
                <a:latin typeface="Lantinghei SC Extralight" panose="02000000000000000000" charset="-122"/>
                <a:ea typeface="Lantinghei SC Extralight" panose="02000000000000000000" charset="-122"/>
              </a:rPr>
              <a:t>了解：可以在实际需要时参考技术文档或帮助文件满足你的需要，基本知道此项技术在你运用是所起的作用，能够调用或者使用其根据规定提供给你的调用方式。</a:t>
            </a:r>
            <a:endParaRPr lang="zh-CN" altLang="en-US">
              <a:latin typeface="Lantinghei SC Extralight" panose="02000000000000000000" charset="-122"/>
              <a:ea typeface="Lantinghei SC Extralight" panose="02000000000000000000" charset="-122"/>
            </a:endParaRPr>
          </a:p>
        </p:txBody>
      </p:sp>
      <p:sp>
        <p:nvSpPr>
          <p:cNvPr id="3" name="文本框 2"/>
          <p:cNvSpPr txBox="1"/>
          <p:nvPr/>
        </p:nvSpPr>
        <p:spPr>
          <a:xfrm>
            <a:off x="1422083" y="4884420"/>
            <a:ext cx="9349105" cy="368300"/>
          </a:xfrm>
          <a:prstGeom prst="rect">
            <a:avLst/>
          </a:prstGeom>
          <a:noFill/>
        </p:spPr>
        <p:txBody>
          <a:bodyPr wrap="square" rtlCol="0">
            <a:spAutoFit/>
          </a:bodyPr>
          <a:p>
            <a:pPr indent="0" algn="l">
              <a:buFont typeface="Arial" panose="020B0604020202090204" pitchFamily="34" charset="0"/>
              <a:buNone/>
            </a:pPr>
            <a:r>
              <a:rPr lang="zh-CN" altLang="en-US">
                <a:solidFill>
                  <a:srgbClr val="C00000"/>
                </a:solidFill>
                <a:latin typeface="Lantinghei SC Extralight" panose="02000000000000000000" charset="-122"/>
                <a:ea typeface="Lantinghei SC Extralight" panose="02000000000000000000" charset="-122"/>
              </a:rPr>
              <a:t>错误示例</a:t>
            </a:r>
            <a:endParaRPr lang="zh-CN" altLang="en-US">
              <a:solidFill>
                <a:srgbClr val="C00000"/>
              </a:solidFill>
              <a:latin typeface="Lantinghei SC Extralight" panose="02000000000000000000" charset="-122"/>
              <a:ea typeface="Lantinghei SC Extralight" panose="02000000000000000000" charset="-122"/>
            </a:endParaRPr>
          </a:p>
        </p:txBody>
      </p:sp>
    </p:spTree>
    <p:custDataLst>
      <p:tags r:id="rId1"/>
    </p:custDataLst>
  </p:cSld>
  <p:clrMapOvr>
    <a:masterClrMapping/>
  </p:clrMapOvr>
  <p:transition advTm="2000">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635" y="-244475"/>
            <a:ext cx="12192000" cy="6109970"/>
          </a:xfrm>
          <a:prstGeom prst="rect">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398780" y="143510"/>
            <a:ext cx="6110605" cy="593090"/>
            <a:chOff x="6882" y="705"/>
            <a:chExt cx="9623" cy="934"/>
          </a:xfrm>
        </p:grpSpPr>
        <p:grpSp>
          <p:nvGrpSpPr>
            <p:cNvPr id="8" name="组合 7"/>
            <p:cNvGrpSpPr/>
            <p:nvPr/>
          </p:nvGrpSpPr>
          <p:grpSpPr>
            <a:xfrm>
              <a:off x="6882" y="705"/>
              <a:ext cx="1565" cy="934"/>
              <a:chOff x="381" y="318"/>
              <a:chExt cx="1727" cy="1070"/>
            </a:xfrm>
          </p:grpSpPr>
          <p:sp>
            <p:nvSpPr>
              <p:cNvPr id="10" name="等腰三角形 9"/>
              <p:cNvSpPr/>
              <p:nvPr/>
            </p:nvSpPr>
            <p:spPr>
              <a:xfrm>
                <a:off x="381" y="318"/>
                <a:ext cx="1137" cy="1036"/>
              </a:xfrm>
              <a:prstGeom prst="triangle">
                <a:avLst/>
              </a:prstGeom>
              <a:solidFill>
                <a:srgbClr val="A5C7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Bold" panose="020B0800000000000000" pitchFamily="34" charset="-122"/>
                  <a:ea typeface="思源黑体 CN Bold" panose="020B0800000000000000" pitchFamily="34" charset="-122"/>
                </a:endParaRPr>
              </a:p>
            </p:txBody>
          </p:sp>
          <p:sp>
            <p:nvSpPr>
              <p:cNvPr id="7" name="等腰三角形 6"/>
              <p:cNvSpPr/>
              <p:nvPr/>
            </p:nvSpPr>
            <p:spPr>
              <a:xfrm>
                <a:off x="971" y="318"/>
                <a:ext cx="1137" cy="1036"/>
              </a:xfrm>
              <a:prstGeom prst="triangle">
                <a:avLst/>
              </a:prstGeom>
              <a:solidFill>
                <a:srgbClr val="175155">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Bold" panose="020B0800000000000000" pitchFamily="34" charset="-122"/>
                  <a:ea typeface="思源黑体 CN Bold" panose="020B0800000000000000" pitchFamily="34" charset="-122"/>
                </a:endParaRPr>
              </a:p>
            </p:txBody>
          </p:sp>
          <p:sp>
            <p:nvSpPr>
              <p:cNvPr id="6" name="等腰三角形 5"/>
              <p:cNvSpPr/>
              <p:nvPr/>
            </p:nvSpPr>
            <p:spPr>
              <a:xfrm>
                <a:off x="683" y="352"/>
                <a:ext cx="1137" cy="1036"/>
              </a:xfrm>
              <a:prstGeom prst="triangle">
                <a:avLst/>
              </a:prstGeom>
              <a:solidFill>
                <a:srgbClr val="175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Bold" panose="020B0800000000000000" pitchFamily="34" charset="-122"/>
                  <a:ea typeface="思源黑体 CN Bold" panose="020B0800000000000000" pitchFamily="34" charset="-122"/>
                </a:endParaRPr>
              </a:p>
            </p:txBody>
          </p:sp>
        </p:grpSp>
        <p:sp>
          <p:nvSpPr>
            <p:cNvPr id="9" name="文本框 8"/>
            <p:cNvSpPr txBox="1"/>
            <p:nvPr/>
          </p:nvSpPr>
          <p:spPr>
            <a:xfrm>
              <a:off x="8475" y="720"/>
              <a:ext cx="8030" cy="919"/>
            </a:xfrm>
            <a:prstGeom prst="rect">
              <a:avLst/>
            </a:prstGeom>
            <a:noFill/>
          </p:spPr>
          <p:txBody>
            <a:bodyPr wrap="square" lIns="288290" rtlCol="0">
              <a:spAutoFit/>
            </a:bodyPr>
            <a:lstStyle/>
            <a:p>
              <a:pPr algn="l"/>
              <a:r>
                <a:rPr lang="zh-CN" altLang="en-US" sz="3200" b="1" dirty="0">
                  <a:solidFill>
                    <a:schemeClr val="tx1">
                      <a:lumMod val="85000"/>
                      <a:lumOff val="15000"/>
                    </a:schemeClr>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rPr>
                <a:t>职业技能（四）</a:t>
              </a:r>
              <a:endParaRPr lang="zh-CN" altLang="en-US" sz="3200" b="1" dirty="0">
                <a:solidFill>
                  <a:schemeClr val="tx1">
                    <a:lumMod val="85000"/>
                    <a:lumOff val="15000"/>
                  </a:schemeClr>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endParaRPr>
            </a:p>
          </p:txBody>
        </p:sp>
      </p:grpSp>
      <p:grpSp>
        <p:nvGrpSpPr>
          <p:cNvPr id="34" name="组合 33"/>
          <p:cNvGrpSpPr/>
          <p:nvPr/>
        </p:nvGrpSpPr>
        <p:grpSpPr>
          <a:xfrm>
            <a:off x="10741660" y="-43180"/>
            <a:ext cx="1450340" cy="6858000"/>
            <a:chOff x="16916" y="0"/>
            <a:chExt cx="2284" cy="10800"/>
          </a:xfrm>
        </p:grpSpPr>
        <p:sp>
          <p:nvSpPr>
            <p:cNvPr id="28" name="直角三角形 27"/>
            <p:cNvSpPr/>
            <p:nvPr/>
          </p:nvSpPr>
          <p:spPr>
            <a:xfrm flipH="1">
              <a:off x="16916" y="8442"/>
              <a:ext cx="2284" cy="2358"/>
            </a:xfrm>
            <a:prstGeom prst="rtTriangle">
              <a:avLst/>
            </a:prstGeom>
            <a:solidFill>
              <a:srgbClr val="43707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29" name="直角三角形 28"/>
            <p:cNvSpPr/>
            <p:nvPr/>
          </p:nvSpPr>
          <p:spPr>
            <a:xfrm flipH="1" flipV="1">
              <a:off x="16916" y="0"/>
              <a:ext cx="2284" cy="2358"/>
            </a:xfrm>
            <a:prstGeom prst="rtTriangle">
              <a:avLst/>
            </a:prstGeom>
            <a:solidFill>
              <a:srgbClr val="43707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grpSp>
      <p:grpSp>
        <p:nvGrpSpPr>
          <p:cNvPr id="43" name="组合 42"/>
          <p:cNvGrpSpPr/>
          <p:nvPr/>
        </p:nvGrpSpPr>
        <p:grpSpPr>
          <a:xfrm flipH="1">
            <a:off x="-57785" y="-43180"/>
            <a:ext cx="1450340" cy="6858000"/>
            <a:chOff x="16916" y="0"/>
            <a:chExt cx="2284" cy="10800"/>
          </a:xfrm>
        </p:grpSpPr>
        <p:sp>
          <p:nvSpPr>
            <p:cNvPr id="44" name="直角三角形 43"/>
            <p:cNvSpPr/>
            <p:nvPr/>
          </p:nvSpPr>
          <p:spPr>
            <a:xfrm flipH="1">
              <a:off x="16916" y="8442"/>
              <a:ext cx="2284" cy="2358"/>
            </a:xfrm>
            <a:prstGeom prst="rtTriangle">
              <a:avLst/>
            </a:prstGeom>
            <a:solidFill>
              <a:srgbClr val="43707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45" name="直角三角形 44"/>
            <p:cNvSpPr/>
            <p:nvPr/>
          </p:nvSpPr>
          <p:spPr>
            <a:xfrm flipH="1" flipV="1">
              <a:off x="16916" y="0"/>
              <a:ext cx="2284" cy="2358"/>
            </a:xfrm>
            <a:prstGeom prst="rtTriangle">
              <a:avLst/>
            </a:prstGeom>
            <a:solidFill>
              <a:srgbClr val="43707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grpSp>
      <p:sp>
        <p:nvSpPr>
          <p:cNvPr id="18" name="文本框 17"/>
          <p:cNvSpPr txBox="1"/>
          <p:nvPr/>
        </p:nvSpPr>
        <p:spPr>
          <a:xfrm>
            <a:off x="1421448" y="1102995"/>
            <a:ext cx="9349105" cy="3525520"/>
          </a:xfrm>
          <a:prstGeom prst="rect">
            <a:avLst/>
          </a:prstGeom>
          <a:noFill/>
        </p:spPr>
        <p:txBody>
          <a:bodyPr wrap="square" rtlCol="0">
            <a:spAutoFit/>
          </a:bodyPr>
          <a:p>
            <a:pPr indent="0" algn="l">
              <a:buFont typeface="Arial" panose="020B0604020202090204" pitchFamily="34" charset="0"/>
              <a:buNone/>
            </a:pPr>
            <a:r>
              <a:rPr lang="zh-CN" altLang="en-US" b="1">
                <a:solidFill>
                  <a:srgbClr val="C00000"/>
                </a:solidFill>
                <a:latin typeface="Lantinghei SC Demibold" panose="02000000000000000000" charset="-122"/>
                <a:ea typeface="Lantinghei SC Demibold" panose="02000000000000000000" charset="-122"/>
                <a:cs typeface="Lantinghei SC Demibold" panose="02000000000000000000" charset="-122"/>
              </a:rPr>
              <a:t>技能描述应参考 </a:t>
            </a:r>
            <a:r>
              <a:rPr lang="en-US" altLang="zh-CN" b="1">
                <a:solidFill>
                  <a:srgbClr val="C00000"/>
                </a:solidFill>
                <a:latin typeface="Lantinghei SC Demibold" panose="02000000000000000000" charset="-122"/>
                <a:ea typeface="Lantinghei SC Demibold" panose="02000000000000000000" charset="-122"/>
                <a:cs typeface="Lantinghei SC Demibold" panose="02000000000000000000" charset="-122"/>
              </a:rPr>
              <a:t>STAR </a:t>
            </a:r>
            <a:r>
              <a:rPr lang="zh-CN" altLang="en-US" b="1">
                <a:solidFill>
                  <a:srgbClr val="C00000"/>
                </a:solidFill>
                <a:latin typeface="Lantinghei SC Demibold" panose="02000000000000000000" charset="-122"/>
                <a:ea typeface="Lantinghei SC Demibold" panose="02000000000000000000" charset="-122"/>
                <a:cs typeface="Lantinghei SC Demibold" panose="02000000000000000000" charset="-122"/>
              </a:rPr>
              <a:t>法则，用该技术以往做过什么，或者用该技术可以实现什么</a:t>
            </a:r>
            <a:endParaRPr lang="zh-CN" altLang="en-US" b="1">
              <a:solidFill>
                <a:srgbClr val="C00000"/>
              </a:solidFill>
              <a:latin typeface="Lantinghei SC Demibold" panose="02000000000000000000" charset="-122"/>
              <a:ea typeface="Lantinghei SC Demibold" panose="02000000000000000000" charset="-122"/>
              <a:cs typeface="Lantinghei SC Demibold" panose="02000000000000000000" charset="-122"/>
            </a:endParaRPr>
          </a:p>
          <a:p>
            <a:pPr marL="342900" indent="-342900" algn="l">
              <a:buFont typeface="Arial" panose="020B0604020202090204" pitchFamily="34" charset="0"/>
              <a:buChar char="•"/>
            </a:pPr>
            <a:endParaRPr lang="zh-CN" altLang="en-US">
              <a:latin typeface="Lantinghei SC Extralight" panose="02000000000000000000" charset="-122"/>
              <a:ea typeface="Lantinghei SC Extralight" panose="02000000000000000000" charset="-122"/>
            </a:endParaRPr>
          </a:p>
          <a:p>
            <a:pPr indent="0" algn="l">
              <a:lnSpc>
                <a:spcPct val="120000"/>
              </a:lnSpc>
              <a:buFont typeface="Arial" panose="020B0604020202090204" pitchFamily="34" charset="0"/>
              <a:buNone/>
            </a:pPr>
            <a:r>
              <a:rPr lang="zh-CN" altLang="en-US">
                <a:latin typeface="Lantinghei SC Extralight" panose="02000000000000000000" charset="-122"/>
                <a:ea typeface="Lantinghei SC Extralight" panose="02000000000000000000" charset="-122"/>
              </a:rPr>
              <a:t>1. 使用 React，及周边技术栈(antd、redux、router、umi、dva) 曾主导开发过超过40个视图商场类应用，以及相应的多权限多角色的后台系统。</a:t>
            </a:r>
            <a:endParaRPr lang="zh-CN" altLang="en-US">
              <a:latin typeface="Lantinghei SC Extralight" panose="02000000000000000000" charset="-122"/>
              <a:ea typeface="Lantinghei SC Extralight" panose="02000000000000000000" charset="-122"/>
            </a:endParaRPr>
          </a:p>
          <a:p>
            <a:pPr indent="0" algn="l">
              <a:buFont typeface="Arial" panose="020B0604020202090204" pitchFamily="34" charset="0"/>
              <a:buNone/>
            </a:pPr>
            <a:endParaRPr lang="zh-CN" altLang="en-US">
              <a:latin typeface="Lantinghei SC Extralight" panose="02000000000000000000" charset="-122"/>
              <a:ea typeface="Lantinghei SC Extralight" panose="02000000000000000000" charset="-122"/>
            </a:endParaRPr>
          </a:p>
          <a:p>
            <a:pPr indent="0" algn="l">
              <a:buFont typeface="Arial" panose="020B0604020202090204" pitchFamily="34" charset="0"/>
              <a:buNone/>
            </a:pPr>
            <a:r>
              <a:rPr lang="zh-CN" altLang="en-US">
                <a:latin typeface="Lantinghei SC Extralight" panose="02000000000000000000" charset="-122"/>
                <a:ea typeface="Lantinghei SC Extralight" panose="02000000000000000000" charset="-122"/>
              </a:rPr>
              <a:t>2. 曾出过 React 工程师修炼指南一书，涉及内容 React，router，redux 及相关的源码分析。</a:t>
            </a:r>
            <a:endParaRPr lang="zh-CN" altLang="en-US">
              <a:latin typeface="Lantinghei SC Extralight" panose="02000000000000000000" charset="-122"/>
              <a:ea typeface="Lantinghei SC Extralight" panose="02000000000000000000" charset="-122"/>
            </a:endParaRPr>
          </a:p>
          <a:p>
            <a:pPr indent="0" algn="l">
              <a:buFont typeface="Arial" panose="020B0604020202090204" pitchFamily="34" charset="0"/>
              <a:buNone/>
            </a:pPr>
            <a:endParaRPr lang="zh-CN" altLang="en-US">
              <a:latin typeface="Lantinghei SC Extralight" panose="02000000000000000000" charset="-122"/>
              <a:ea typeface="Lantinghei SC Extralight" panose="02000000000000000000" charset="-122"/>
            </a:endParaRPr>
          </a:p>
          <a:p>
            <a:pPr indent="0" algn="l">
              <a:buFont typeface="Arial" panose="020B0604020202090204" pitchFamily="34" charset="0"/>
              <a:buNone/>
            </a:pPr>
            <a:r>
              <a:rPr lang="zh-CN" altLang="en-US">
                <a:latin typeface="Lantinghei SC Extralight" panose="02000000000000000000" charset="-122"/>
                <a:ea typeface="Lantinghei SC Extralight" panose="02000000000000000000" charset="-122"/>
              </a:rPr>
              <a:t>3. 可以利用 webpack，rollup 等主流构建工具，搭建 Vue 或 React 项目开发中的相关工具链。</a:t>
            </a:r>
            <a:endParaRPr lang="zh-CN" altLang="en-US">
              <a:latin typeface="Lantinghei SC Extralight" panose="02000000000000000000" charset="-122"/>
              <a:ea typeface="Lantinghei SC Extralight" panose="02000000000000000000" charset="-122"/>
            </a:endParaRPr>
          </a:p>
          <a:p>
            <a:pPr indent="0" algn="l">
              <a:buFont typeface="Arial" panose="020B0604020202090204" pitchFamily="34" charset="0"/>
              <a:buNone/>
            </a:pPr>
            <a:endParaRPr lang="zh-CN" altLang="en-US">
              <a:latin typeface="Lantinghei SC Extralight" panose="02000000000000000000" charset="-122"/>
              <a:ea typeface="Lantinghei SC Extralight" panose="02000000000000000000" charset="-122"/>
            </a:endParaRPr>
          </a:p>
          <a:p>
            <a:pPr indent="0" algn="l">
              <a:buFont typeface="Arial" panose="020B0604020202090204" pitchFamily="34" charset="0"/>
              <a:buNone/>
            </a:pPr>
            <a:r>
              <a:rPr lang="zh-CN" altLang="en-US">
                <a:latin typeface="Lantinghei SC Extralight" panose="02000000000000000000" charset="-122"/>
                <a:ea typeface="Lantinghei SC Extralight" panose="02000000000000000000" charset="-122"/>
              </a:rPr>
              <a:t>4. 可以通过 git 及相关构建工具构建多人团队中的github或gitlab 等工作流。</a:t>
            </a:r>
            <a:endParaRPr lang="zh-CN" altLang="en-US">
              <a:latin typeface="Lantinghei SC Extralight" panose="02000000000000000000" charset="-122"/>
              <a:ea typeface="Lantinghei SC Extralight" panose="02000000000000000000" charset="-122"/>
            </a:endParaRPr>
          </a:p>
        </p:txBody>
      </p:sp>
    </p:spTree>
    <p:custDataLst>
      <p:tags r:id="rId1"/>
    </p:custDataLst>
  </p:cSld>
  <p:clrMapOvr>
    <a:masterClrMapping/>
  </p:clrMapOvr>
  <p:transition advTm="2000">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635" y="-244475"/>
            <a:ext cx="12192000" cy="6109970"/>
          </a:xfrm>
          <a:prstGeom prst="rect">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398780" y="143510"/>
            <a:ext cx="6110605" cy="593090"/>
            <a:chOff x="6882" y="705"/>
            <a:chExt cx="9623" cy="934"/>
          </a:xfrm>
        </p:grpSpPr>
        <p:grpSp>
          <p:nvGrpSpPr>
            <p:cNvPr id="8" name="组合 7"/>
            <p:cNvGrpSpPr/>
            <p:nvPr/>
          </p:nvGrpSpPr>
          <p:grpSpPr>
            <a:xfrm>
              <a:off x="6882" y="705"/>
              <a:ext cx="1565" cy="934"/>
              <a:chOff x="381" y="318"/>
              <a:chExt cx="1727" cy="1070"/>
            </a:xfrm>
          </p:grpSpPr>
          <p:sp>
            <p:nvSpPr>
              <p:cNvPr id="10" name="等腰三角形 9"/>
              <p:cNvSpPr/>
              <p:nvPr/>
            </p:nvSpPr>
            <p:spPr>
              <a:xfrm>
                <a:off x="381" y="318"/>
                <a:ext cx="1137" cy="1036"/>
              </a:xfrm>
              <a:prstGeom prst="triangle">
                <a:avLst/>
              </a:prstGeom>
              <a:solidFill>
                <a:srgbClr val="A5C7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Bold" panose="020B0800000000000000" pitchFamily="34" charset="-122"/>
                  <a:ea typeface="思源黑体 CN Bold" panose="020B0800000000000000" pitchFamily="34" charset="-122"/>
                </a:endParaRPr>
              </a:p>
            </p:txBody>
          </p:sp>
          <p:sp>
            <p:nvSpPr>
              <p:cNvPr id="7" name="等腰三角形 6"/>
              <p:cNvSpPr/>
              <p:nvPr/>
            </p:nvSpPr>
            <p:spPr>
              <a:xfrm>
                <a:off x="971" y="318"/>
                <a:ext cx="1137" cy="1036"/>
              </a:xfrm>
              <a:prstGeom prst="triangle">
                <a:avLst/>
              </a:prstGeom>
              <a:solidFill>
                <a:srgbClr val="175155">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Bold" panose="020B0800000000000000" pitchFamily="34" charset="-122"/>
                  <a:ea typeface="思源黑体 CN Bold" panose="020B0800000000000000" pitchFamily="34" charset="-122"/>
                </a:endParaRPr>
              </a:p>
            </p:txBody>
          </p:sp>
          <p:sp>
            <p:nvSpPr>
              <p:cNvPr id="6" name="等腰三角形 5"/>
              <p:cNvSpPr/>
              <p:nvPr/>
            </p:nvSpPr>
            <p:spPr>
              <a:xfrm>
                <a:off x="683" y="352"/>
                <a:ext cx="1137" cy="1036"/>
              </a:xfrm>
              <a:prstGeom prst="triangle">
                <a:avLst/>
              </a:prstGeom>
              <a:solidFill>
                <a:srgbClr val="175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Bold" panose="020B0800000000000000" pitchFamily="34" charset="-122"/>
                  <a:ea typeface="思源黑体 CN Bold" panose="020B0800000000000000" pitchFamily="34" charset="-122"/>
                </a:endParaRPr>
              </a:p>
            </p:txBody>
          </p:sp>
        </p:grpSp>
        <p:sp>
          <p:nvSpPr>
            <p:cNvPr id="9" name="文本框 8"/>
            <p:cNvSpPr txBox="1"/>
            <p:nvPr/>
          </p:nvSpPr>
          <p:spPr>
            <a:xfrm>
              <a:off x="8475" y="720"/>
              <a:ext cx="8030" cy="919"/>
            </a:xfrm>
            <a:prstGeom prst="rect">
              <a:avLst/>
            </a:prstGeom>
            <a:noFill/>
          </p:spPr>
          <p:txBody>
            <a:bodyPr wrap="square" lIns="288290" rtlCol="0">
              <a:spAutoFit/>
            </a:bodyPr>
            <a:lstStyle/>
            <a:p>
              <a:pPr algn="l"/>
              <a:r>
                <a:rPr lang="zh-CN" altLang="en-US" sz="3200" b="1" dirty="0">
                  <a:solidFill>
                    <a:schemeClr val="tx1">
                      <a:lumMod val="85000"/>
                      <a:lumOff val="15000"/>
                    </a:schemeClr>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rPr>
                <a:t>项目经历</a:t>
              </a:r>
              <a:endParaRPr lang="zh-CN" altLang="en-US" sz="3200" b="1" dirty="0">
                <a:solidFill>
                  <a:schemeClr val="tx1">
                    <a:lumMod val="85000"/>
                    <a:lumOff val="15000"/>
                  </a:schemeClr>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endParaRPr>
            </a:p>
          </p:txBody>
        </p:sp>
      </p:grpSp>
      <p:grpSp>
        <p:nvGrpSpPr>
          <p:cNvPr id="34" name="组合 33"/>
          <p:cNvGrpSpPr/>
          <p:nvPr/>
        </p:nvGrpSpPr>
        <p:grpSpPr>
          <a:xfrm>
            <a:off x="10741660" y="-43180"/>
            <a:ext cx="1450340" cy="6858000"/>
            <a:chOff x="16916" y="0"/>
            <a:chExt cx="2284" cy="10800"/>
          </a:xfrm>
        </p:grpSpPr>
        <p:sp>
          <p:nvSpPr>
            <p:cNvPr id="28" name="直角三角形 27"/>
            <p:cNvSpPr/>
            <p:nvPr/>
          </p:nvSpPr>
          <p:spPr>
            <a:xfrm flipH="1">
              <a:off x="16916" y="8442"/>
              <a:ext cx="2284" cy="2358"/>
            </a:xfrm>
            <a:prstGeom prst="rtTriangle">
              <a:avLst/>
            </a:prstGeom>
            <a:solidFill>
              <a:srgbClr val="43707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29" name="直角三角形 28"/>
            <p:cNvSpPr/>
            <p:nvPr/>
          </p:nvSpPr>
          <p:spPr>
            <a:xfrm flipH="1" flipV="1">
              <a:off x="16916" y="0"/>
              <a:ext cx="2284" cy="2358"/>
            </a:xfrm>
            <a:prstGeom prst="rtTriangle">
              <a:avLst/>
            </a:prstGeom>
            <a:solidFill>
              <a:srgbClr val="43707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grpSp>
      <p:grpSp>
        <p:nvGrpSpPr>
          <p:cNvPr id="43" name="组合 42"/>
          <p:cNvGrpSpPr/>
          <p:nvPr/>
        </p:nvGrpSpPr>
        <p:grpSpPr>
          <a:xfrm flipH="1">
            <a:off x="-57785" y="-43180"/>
            <a:ext cx="1450340" cy="6858000"/>
            <a:chOff x="16916" y="0"/>
            <a:chExt cx="2284" cy="10800"/>
          </a:xfrm>
        </p:grpSpPr>
        <p:sp>
          <p:nvSpPr>
            <p:cNvPr id="44" name="直角三角形 43"/>
            <p:cNvSpPr/>
            <p:nvPr/>
          </p:nvSpPr>
          <p:spPr>
            <a:xfrm flipH="1">
              <a:off x="16916" y="8442"/>
              <a:ext cx="2284" cy="2358"/>
            </a:xfrm>
            <a:prstGeom prst="rtTriangle">
              <a:avLst/>
            </a:prstGeom>
            <a:solidFill>
              <a:srgbClr val="43707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45" name="直角三角形 44"/>
            <p:cNvSpPr/>
            <p:nvPr/>
          </p:nvSpPr>
          <p:spPr>
            <a:xfrm flipH="1" flipV="1">
              <a:off x="16916" y="0"/>
              <a:ext cx="2284" cy="2358"/>
            </a:xfrm>
            <a:prstGeom prst="rtTriangle">
              <a:avLst/>
            </a:prstGeom>
            <a:solidFill>
              <a:srgbClr val="43707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grpSp>
      <p:sp>
        <p:nvSpPr>
          <p:cNvPr id="18" name="文本框 17"/>
          <p:cNvSpPr txBox="1"/>
          <p:nvPr/>
        </p:nvSpPr>
        <p:spPr>
          <a:xfrm>
            <a:off x="1421448" y="1102995"/>
            <a:ext cx="9349105" cy="2968625"/>
          </a:xfrm>
          <a:prstGeom prst="rect">
            <a:avLst/>
          </a:prstGeom>
          <a:noFill/>
        </p:spPr>
        <p:txBody>
          <a:bodyPr wrap="square" rtlCol="0">
            <a:spAutoFit/>
          </a:bodyPr>
          <a:p>
            <a:pPr indent="0" algn="l">
              <a:buFont typeface="Arial" panose="020B0604020202090204" pitchFamily="34" charset="0"/>
              <a:buNone/>
            </a:pPr>
            <a:r>
              <a:rPr lang="zh-CN" altLang="en-US" b="1">
                <a:solidFill>
                  <a:srgbClr val="C00000"/>
                </a:solidFill>
                <a:latin typeface="Lantinghei SC Demibold" panose="02000000000000000000" charset="-122"/>
                <a:ea typeface="Lantinghei SC Demibold" panose="02000000000000000000" charset="-122"/>
                <a:cs typeface="Lantinghei SC Demibold" panose="02000000000000000000" charset="-122"/>
              </a:rPr>
              <a:t>项目经历同样参考 </a:t>
            </a:r>
            <a:r>
              <a:rPr lang="en-US" altLang="zh-CN" b="1">
                <a:solidFill>
                  <a:srgbClr val="C00000"/>
                </a:solidFill>
                <a:latin typeface="Lantinghei SC Demibold" panose="02000000000000000000" charset="-122"/>
                <a:ea typeface="Lantinghei SC Demibold" panose="02000000000000000000" charset="-122"/>
                <a:cs typeface="Lantinghei SC Demibold" panose="02000000000000000000" charset="-122"/>
              </a:rPr>
              <a:t>STAR </a:t>
            </a:r>
            <a:r>
              <a:rPr lang="zh-CN" altLang="en-US" b="1">
                <a:solidFill>
                  <a:srgbClr val="C00000"/>
                </a:solidFill>
                <a:latin typeface="Lantinghei SC Demibold" panose="02000000000000000000" charset="-122"/>
                <a:ea typeface="Lantinghei SC Demibold" panose="02000000000000000000" charset="-122"/>
                <a:cs typeface="Lantinghei SC Demibold" panose="02000000000000000000" charset="-122"/>
              </a:rPr>
              <a:t>法则，并且要对应重点技能</a:t>
            </a:r>
            <a:endParaRPr lang="zh-CN" altLang="en-US" b="1">
              <a:solidFill>
                <a:srgbClr val="C00000"/>
              </a:solidFill>
              <a:latin typeface="Lantinghei SC Demibold" panose="02000000000000000000" charset="-122"/>
              <a:ea typeface="Lantinghei SC Demibold" panose="02000000000000000000" charset="-122"/>
              <a:cs typeface="Lantinghei SC Demibold" panose="02000000000000000000" charset="-122"/>
            </a:endParaRPr>
          </a:p>
          <a:p>
            <a:pPr indent="0" algn="l">
              <a:buFont typeface="Arial" panose="020B0604020202090204" pitchFamily="34" charset="0"/>
              <a:buNone/>
            </a:pPr>
            <a:endParaRPr lang="zh-CN" altLang="en-US">
              <a:latin typeface="Lantinghei SC Extralight" panose="02000000000000000000" charset="-122"/>
              <a:ea typeface="Lantinghei SC Extralight" panose="02000000000000000000" charset="-122"/>
            </a:endParaRPr>
          </a:p>
          <a:p>
            <a:pPr indent="0" algn="l">
              <a:lnSpc>
                <a:spcPct val="140000"/>
              </a:lnSpc>
              <a:buFont typeface="Arial" panose="020B0604020202090204" pitchFamily="34" charset="0"/>
              <a:buNone/>
            </a:pPr>
            <a:r>
              <a:rPr lang="zh-CN" altLang="en-US">
                <a:latin typeface="Lantinghei SC Extralight" panose="02000000000000000000" charset="-122"/>
                <a:ea typeface="Lantinghei SC Extralight" panose="02000000000000000000" charset="-122"/>
              </a:rPr>
              <a:t>项目数量：3-5 近期项目</a:t>
            </a:r>
            <a:endParaRPr lang="zh-CN" altLang="en-US">
              <a:latin typeface="Lantinghei SC Extralight" panose="02000000000000000000" charset="-122"/>
              <a:ea typeface="Lantinghei SC Extralight" panose="02000000000000000000" charset="-122"/>
            </a:endParaRPr>
          </a:p>
          <a:p>
            <a:pPr indent="0" algn="l">
              <a:lnSpc>
                <a:spcPct val="140000"/>
              </a:lnSpc>
              <a:buFont typeface="Arial" panose="020B0604020202090204" pitchFamily="34" charset="0"/>
              <a:buNone/>
            </a:pPr>
            <a:r>
              <a:rPr lang="en-US" altLang="zh-CN">
                <a:latin typeface="Lantinghei SC Extralight" panose="02000000000000000000" charset="-122"/>
                <a:ea typeface="Lantinghei SC Extralight" panose="02000000000000000000" charset="-122"/>
              </a:rPr>
              <a:t>项目经验</a:t>
            </a:r>
            <a:r>
              <a:rPr lang="zh-CN" altLang="en-US">
                <a:latin typeface="Lantinghei SC Extralight" panose="02000000000000000000" charset="-122"/>
                <a:ea typeface="Lantinghei SC Extralight" panose="02000000000000000000" charset="-122"/>
              </a:rPr>
              <a:t>要包含内容：</a:t>
            </a:r>
            <a:endParaRPr lang="zh-CN" altLang="en-US">
              <a:latin typeface="Lantinghei SC Extralight" panose="02000000000000000000" charset="-122"/>
              <a:ea typeface="Lantinghei SC Extralight" panose="02000000000000000000" charset="-122"/>
            </a:endParaRPr>
          </a:p>
          <a:p>
            <a:pPr marL="742950" lvl="1" indent="-285750" algn="l">
              <a:lnSpc>
                <a:spcPct val="140000"/>
              </a:lnSpc>
              <a:buFont typeface="Arial" panose="020B0604020202090204" pitchFamily="34" charset="0"/>
              <a:buChar char="•"/>
            </a:pPr>
            <a:r>
              <a:rPr lang="en-US" altLang="zh-CN">
                <a:latin typeface="Lantinghei SC Extralight" panose="02000000000000000000" charset="-122"/>
                <a:ea typeface="Lantinghei SC Extralight" panose="02000000000000000000" charset="-122"/>
              </a:rPr>
              <a:t>项目背景: 一句交代清楚，这是什么类型的一个项目</a:t>
            </a:r>
            <a:endParaRPr lang="en-US" altLang="zh-CN">
              <a:latin typeface="Lantinghei SC Extralight" panose="02000000000000000000" charset="-122"/>
              <a:ea typeface="Lantinghei SC Extralight" panose="02000000000000000000" charset="-122"/>
            </a:endParaRPr>
          </a:p>
          <a:p>
            <a:pPr marL="742950" lvl="1" indent="-285750" algn="l">
              <a:lnSpc>
                <a:spcPct val="140000"/>
              </a:lnSpc>
              <a:buFont typeface="Arial" panose="020B0604020202090204" pitchFamily="34" charset="0"/>
              <a:buChar char="•"/>
            </a:pPr>
            <a:r>
              <a:rPr lang="en-US" altLang="zh-CN">
                <a:latin typeface="Lantinghei SC Extralight" panose="02000000000000000000" charset="-122"/>
                <a:ea typeface="Lantinghei SC Extralight" panose="02000000000000000000" charset="-122"/>
              </a:rPr>
              <a:t>项目职责: 描述清楚负责哪些内容，及相关的技术栈 - 5条左右</a:t>
            </a:r>
            <a:endParaRPr lang="en-US" altLang="zh-CN">
              <a:latin typeface="Lantinghei SC Extralight" panose="02000000000000000000" charset="-122"/>
              <a:ea typeface="Lantinghei SC Extralight" panose="02000000000000000000" charset="-122"/>
            </a:endParaRPr>
          </a:p>
          <a:p>
            <a:pPr marL="742950" lvl="1" indent="-285750" algn="l">
              <a:lnSpc>
                <a:spcPct val="140000"/>
              </a:lnSpc>
              <a:buFont typeface="Arial" panose="020B0604020202090204" pitchFamily="34" charset="0"/>
              <a:buChar char="•"/>
            </a:pPr>
            <a:r>
              <a:rPr lang="en-US" altLang="zh-CN">
                <a:latin typeface="Lantinghei SC Extralight" panose="02000000000000000000" charset="-122"/>
                <a:ea typeface="Lantinghei SC Extralight" panose="02000000000000000000" charset="-122"/>
              </a:rPr>
              <a:t>项目成绩: </a:t>
            </a:r>
            <a:r>
              <a:rPr lang="zh-CN" altLang="en-US">
                <a:latin typeface="Lantinghei SC Extralight" panose="02000000000000000000" charset="-122"/>
                <a:ea typeface="Lantinghei SC Extralight" panose="02000000000000000000" charset="-122"/>
              </a:rPr>
              <a:t>最好有数据支撑</a:t>
            </a:r>
            <a:endParaRPr lang="zh-CN" altLang="en-US">
              <a:latin typeface="Lantinghei SC Extralight" panose="02000000000000000000" charset="-122"/>
              <a:ea typeface="Lantinghei SC Extralight" panose="02000000000000000000" charset="-122"/>
            </a:endParaRPr>
          </a:p>
          <a:p>
            <a:pPr lvl="0" indent="0" algn="l">
              <a:lnSpc>
                <a:spcPct val="140000"/>
              </a:lnSpc>
              <a:buFont typeface="Arial" panose="020B0604020202090204" pitchFamily="34" charset="0"/>
              <a:buNone/>
            </a:pPr>
            <a:r>
              <a:rPr lang="zh-CN" altLang="en-US">
                <a:solidFill>
                  <a:srgbClr val="C00000"/>
                </a:solidFill>
                <a:latin typeface="Lantinghei SC Extralight" panose="02000000000000000000" charset="-122"/>
                <a:ea typeface="Lantinghei SC Extralight" panose="02000000000000000000" charset="-122"/>
              </a:rPr>
              <a:t>一定要区分那些是项目那些是自己的个人作品</a:t>
            </a:r>
            <a:r>
              <a:rPr lang="en-US" altLang="zh-CN">
                <a:latin typeface="Lantinghei SC Extralight" panose="02000000000000000000" charset="-122"/>
                <a:ea typeface="Lantinghei SC Extralight" panose="02000000000000000000" charset="-122"/>
              </a:rPr>
              <a:t>	</a:t>
            </a:r>
            <a:endParaRPr lang="en-US" altLang="zh-CN">
              <a:latin typeface="Lantinghei SC Extralight" panose="02000000000000000000" charset="-122"/>
              <a:ea typeface="Lantinghei SC Extralight" panose="02000000000000000000" charset="-122"/>
            </a:endParaRPr>
          </a:p>
        </p:txBody>
      </p:sp>
    </p:spTree>
    <p:custDataLst>
      <p:tags r:id="rId1"/>
    </p:custDataLst>
  </p:cSld>
  <p:clrMapOvr>
    <a:masterClrMapping/>
  </p:clrMapOvr>
  <p:transition advTm="2000">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635" y="-244475"/>
            <a:ext cx="12192000" cy="6109970"/>
          </a:xfrm>
          <a:prstGeom prst="rect">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398780" y="143510"/>
            <a:ext cx="6110605" cy="593090"/>
            <a:chOff x="6882" y="705"/>
            <a:chExt cx="9623" cy="934"/>
          </a:xfrm>
        </p:grpSpPr>
        <p:grpSp>
          <p:nvGrpSpPr>
            <p:cNvPr id="8" name="组合 7"/>
            <p:cNvGrpSpPr/>
            <p:nvPr/>
          </p:nvGrpSpPr>
          <p:grpSpPr>
            <a:xfrm>
              <a:off x="6882" y="705"/>
              <a:ext cx="1565" cy="934"/>
              <a:chOff x="381" y="318"/>
              <a:chExt cx="1727" cy="1070"/>
            </a:xfrm>
          </p:grpSpPr>
          <p:sp>
            <p:nvSpPr>
              <p:cNvPr id="10" name="等腰三角形 9"/>
              <p:cNvSpPr/>
              <p:nvPr/>
            </p:nvSpPr>
            <p:spPr>
              <a:xfrm>
                <a:off x="381" y="318"/>
                <a:ext cx="1137" cy="1036"/>
              </a:xfrm>
              <a:prstGeom prst="triangle">
                <a:avLst/>
              </a:prstGeom>
              <a:solidFill>
                <a:srgbClr val="A5C7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Bold" panose="020B0800000000000000" pitchFamily="34" charset="-122"/>
                  <a:ea typeface="思源黑体 CN Bold" panose="020B0800000000000000" pitchFamily="34" charset="-122"/>
                </a:endParaRPr>
              </a:p>
            </p:txBody>
          </p:sp>
          <p:sp>
            <p:nvSpPr>
              <p:cNvPr id="7" name="等腰三角形 6"/>
              <p:cNvSpPr/>
              <p:nvPr/>
            </p:nvSpPr>
            <p:spPr>
              <a:xfrm>
                <a:off x="971" y="318"/>
                <a:ext cx="1137" cy="1036"/>
              </a:xfrm>
              <a:prstGeom prst="triangle">
                <a:avLst/>
              </a:prstGeom>
              <a:solidFill>
                <a:srgbClr val="175155">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Bold" panose="020B0800000000000000" pitchFamily="34" charset="-122"/>
                  <a:ea typeface="思源黑体 CN Bold" panose="020B0800000000000000" pitchFamily="34" charset="-122"/>
                </a:endParaRPr>
              </a:p>
            </p:txBody>
          </p:sp>
          <p:sp>
            <p:nvSpPr>
              <p:cNvPr id="6" name="等腰三角形 5"/>
              <p:cNvSpPr/>
              <p:nvPr/>
            </p:nvSpPr>
            <p:spPr>
              <a:xfrm>
                <a:off x="683" y="352"/>
                <a:ext cx="1137" cy="1036"/>
              </a:xfrm>
              <a:prstGeom prst="triangle">
                <a:avLst/>
              </a:prstGeom>
              <a:solidFill>
                <a:srgbClr val="175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Bold" panose="020B0800000000000000" pitchFamily="34" charset="-122"/>
                  <a:ea typeface="思源黑体 CN Bold" panose="020B0800000000000000" pitchFamily="34" charset="-122"/>
                </a:endParaRPr>
              </a:p>
            </p:txBody>
          </p:sp>
        </p:grpSp>
        <p:sp>
          <p:nvSpPr>
            <p:cNvPr id="9" name="文本框 8"/>
            <p:cNvSpPr txBox="1"/>
            <p:nvPr/>
          </p:nvSpPr>
          <p:spPr>
            <a:xfrm>
              <a:off x="8475" y="720"/>
              <a:ext cx="8030" cy="919"/>
            </a:xfrm>
            <a:prstGeom prst="rect">
              <a:avLst/>
            </a:prstGeom>
            <a:noFill/>
          </p:spPr>
          <p:txBody>
            <a:bodyPr wrap="square" lIns="288290" rtlCol="0">
              <a:spAutoFit/>
            </a:bodyPr>
            <a:lstStyle/>
            <a:p>
              <a:pPr algn="l"/>
              <a:r>
                <a:rPr lang="zh-CN" altLang="en-US" sz="3200" b="1" dirty="0">
                  <a:solidFill>
                    <a:schemeClr val="tx1">
                      <a:lumMod val="85000"/>
                      <a:lumOff val="15000"/>
                    </a:schemeClr>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rPr>
                <a:t>工作经历</a:t>
              </a:r>
              <a:endParaRPr lang="zh-CN" altLang="en-US" sz="3200" b="1" dirty="0">
                <a:solidFill>
                  <a:schemeClr val="tx1">
                    <a:lumMod val="85000"/>
                    <a:lumOff val="15000"/>
                  </a:schemeClr>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endParaRPr>
            </a:p>
          </p:txBody>
        </p:sp>
      </p:grpSp>
      <p:grpSp>
        <p:nvGrpSpPr>
          <p:cNvPr id="34" name="组合 33"/>
          <p:cNvGrpSpPr/>
          <p:nvPr/>
        </p:nvGrpSpPr>
        <p:grpSpPr>
          <a:xfrm>
            <a:off x="10741660" y="-43180"/>
            <a:ext cx="1450340" cy="6858000"/>
            <a:chOff x="16916" y="0"/>
            <a:chExt cx="2284" cy="10800"/>
          </a:xfrm>
        </p:grpSpPr>
        <p:sp>
          <p:nvSpPr>
            <p:cNvPr id="28" name="直角三角形 27"/>
            <p:cNvSpPr/>
            <p:nvPr/>
          </p:nvSpPr>
          <p:spPr>
            <a:xfrm flipH="1">
              <a:off x="16916" y="8442"/>
              <a:ext cx="2284" cy="2358"/>
            </a:xfrm>
            <a:prstGeom prst="rtTriangle">
              <a:avLst/>
            </a:prstGeom>
            <a:solidFill>
              <a:srgbClr val="43707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29" name="直角三角形 28"/>
            <p:cNvSpPr/>
            <p:nvPr/>
          </p:nvSpPr>
          <p:spPr>
            <a:xfrm flipH="1" flipV="1">
              <a:off x="16916" y="0"/>
              <a:ext cx="2284" cy="2358"/>
            </a:xfrm>
            <a:prstGeom prst="rtTriangle">
              <a:avLst/>
            </a:prstGeom>
            <a:solidFill>
              <a:srgbClr val="43707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grpSp>
      <p:grpSp>
        <p:nvGrpSpPr>
          <p:cNvPr id="43" name="组合 42"/>
          <p:cNvGrpSpPr/>
          <p:nvPr/>
        </p:nvGrpSpPr>
        <p:grpSpPr>
          <a:xfrm flipH="1">
            <a:off x="-57785" y="-43180"/>
            <a:ext cx="1450340" cy="6858000"/>
            <a:chOff x="16916" y="0"/>
            <a:chExt cx="2284" cy="10800"/>
          </a:xfrm>
        </p:grpSpPr>
        <p:sp>
          <p:nvSpPr>
            <p:cNvPr id="44" name="直角三角形 43"/>
            <p:cNvSpPr/>
            <p:nvPr/>
          </p:nvSpPr>
          <p:spPr>
            <a:xfrm flipH="1">
              <a:off x="16916" y="8442"/>
              <a:ext cx="2284" cy="2358"/>
            </a:xfrm>
            <a:prstGeom prst="rtTriangle">
              <a:avLst/>
            </a:prstGeom>
            <a:solidFill>
              <a:srgbClr val="43707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45" name="直角三角形 44"/>
            <p:cNvSpPr/>
            <p:nvPr/>
          </p:nvSpPr>
          <p:spPr>
            <a:xfrm flipH="1" flipV="1">
              <a:off x="16916" y="0"/>
              <a:ext cx="2284" cy="2358"/>
            </a:xfrm>
            <a:prstGeom prst="rtTriangle">
              <a:avLst/>
            </a:prstGeom>
            <a:solidFill>
              <a:srgbClr val="43707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grpSp>
      <p:sp>
        <p:nvSpPr>
          <p:cNvPr id="18" name="文本框 17"/>
          <p:cNvSpPr txBox="1"/>
          <p:nvPr/>
        </p:nvSpPr>
        <p:spPr>
          <a:xfrm>
            <a:off x="1421448" y="1102995"/>
            <a:ext cx="9349105" cy="3025140"/>
          </a:xfrm>
          <a:prstGeom prst="rect">
            <a:avLst/>
          </a:prstGeom>
          <a:noFill/>
        </p:spPr>
        <p:txBody>
          <a:bodyPr wrap="square" rtlCol="0">
            <a:spAutoFit/>
          </a:bodyPr>
          <a:p>
            <a:pPr indent="0" algn="l">
              <a:buFont typeface="Arial" panose="020B0604020202090204" pitchFamily="34" charset="0"/>
              <a:buNone/>
            </a:pPr>
            <a:r>
              <a:rPr lang="zh-CN" altLang="en-US" b="1">
                <a:solidFill>
                  <a:srgbClr val="C00000"/>
                </a:solidFill>
                <a:latin typeface="Lantinghei SC Demibold" panose="02000000000000000000" charset="-122"/>
                <a:ea typeface="Lantinghei SC Demibold" panose="02000000000000000000" charset="-122"/>
                <a:cs typeface="Lantinghei SC Demibold" panose="02000000000000000000" charset="-122"/>
              </a:rPr>
              <a:t>工作经历同样参考 </a:t>
            </a:r>
            <a:r>
              <a:rPr lang="en-US" altLang="zh-CN" b="1">
                <a:solidFill>
                  <a:srgbClr val="C00000"/>
                </a:solidFill>
                <a:latin typeface="Lantinghei SC Demibold" panose="02000000000000000000" charset="-122"/>
                <a:ea typeface="Lantinghei SC Demibold" panose="02000000000000000000" charset="-122"/>
                <a:cs typeface="Lantinghei SC Demibold" panose="02000000000000000000" charset="-122"/>
              </a:rPr>
              <a:t>STAR </a:t>
            </a:r>
            <a:r>
              <a:rPr lang="zh-CN" altLang="en-US" b="1">
                <a:solidFill>
                  <a:srgbClr val="C00000"/>
                </a:solidFill>
                <a:latin typeface="Lantinghei SC Demibold" panose="02000000000000000000" charset="-122"/>
                <a:ea typeface="Lantinghei SC Demibold" panose="02000000000000000000" charset="-122"/>
                <a:cs typeface="Lantinghei SC Demibold" panose="02000000000000000000" charset="-122"/>
              </a:rPr>
              <a:t>法则，并且要对应项目</a:t>
            </a:r>
            <a:endParaRPr lang="zh-CN" altLang="en-US" b="1">
              <a:solidFill>
                <a:srgbClr val="C00000"/>
              </a:solidFill>
              <a:latin typeface="Lantinghei SC Demibold" panose="02000000000000000000" charset="-122"/>
              <a:ea typeface="Lantinghei SC Demibold" panose="02000000000000000000" charset="-122"/>
              <a:cs typeface="Lantinghei SC Demibold" panose="02000000000000000000" charset="-122"/>
            </a:endParaRPr>
          </a:p>
          <a:p>
            <a:pPr indent="0" algn="l">
              <a:buFont typeface="Arial" panose="020B0604020202090204" pitchFamily="34" charset="0"/>
              <a:buNone/>
            </a:pPr>
            <a:endParaRPr lang="zh-CN" altLang="en-US">
              <a:latin typeface="Lantinghei SC Extralight" panose="02000000000000000000" charset="-122"/>
              <a:ea typeface="Lantinghei SC Extralight" panose="02000000000000000000" charset="-122"/>
            </a:endParaRPr>
          </a:p>
          <a:p>
            <a:pPr indent="0" algn="l">
              <a:buFont typeface="Arial" panose="020B0604020202090204" pitchFamily="34" charset="0"/>
              <a:buNone/>
            </a:pPr>
            <a:endParaRPr lang="zh-CN" altLang="en-US">
              <a:latin typeface="Lantinghei SC Extralight" panose="02000000000000000000" charset="-122"/>
              <a:ea typeface="Lantinghei SC Extralight" panose="02000000000000000000" charset="-122"/>
            </a:endParaRPr>
          </a:p>
          <a:p>
            <a:pPr marL="285750" indent="-285750" algn="l">
              <a:lnSpc>
                <a:spcPct val="190000"/>
              </a:lnSpc>
              <a:buFont typeface="Arial" panose="020B0604020202090204" pitchFamily="34" charset="0"/>
              <a:buChar char="•"/>
            </a:pPr>
            <a:r>
              <a:rPr lang="zh-CN" altLang="en-US">
                <a:latin typeface="Lantinghei SC Extralight" panose="02000000000000000000" charset="-122"/>
                <a:ea typeface="Lantinghei SC Extralight" panose="02000000000000000000" charset="-122"/>
              </a:rPr>
              <a:t>非本行业工作经历：时间，公司，职位</a:t>
            </a:r>
            <a:endParaRPr lang="zh-CN" altLang="en-US">
              <a:latin typeface="Lantinghei SC Extralight" panose="02000000000000000000" charset="-122"/>
              <a:ea typeface="Lantinghei SC Extralight" panose="02000000000000000000" charset="-122"/>
            </a:endParaRPr>
          </a:p>
          <a:p>
            <a:pPr marL="285750" indent="-285750" algn="l">
              <a:lnSpc>
                <a:spcPct val="190000"/>
              </a:lnSpc>
              <a:buFont typeface="Arial" panose="020B0604020202090204" pitchFamily="34" charset="0"/>
              <a:buChar char="•"/>
            </a:pPr>
            <a:r>
              <a:rPr lang="zh-CN" altLang="en-US">
                <a:latin typeface="Lantinghei SC Extralight" panose="02000000000000000000" charset="-122"/>
                <a:ea typeface="Lantinghei SC Extralight" panose="02000000000000000000" charset="-122"/>
              </a:rPr>
              <a:t>本行业工作经历：时间，公司，公司背景，工作成绩</a:t>
            </a:r>
            <a:endParaRPr lang="zh-CN" altLang="en-US">
              <a:latin typeface="Lantinghei SC Extralight" panose="02000000000000000000" charset="-122"/>
              <a:ea typeface="Lantinghei SC Extralight" panose="02000000000000000000" charset="-122"/>
            </a:endParaRPr>
          </a:p>
          <a:p>
            <a:pPr marL="285750" indent="-285750" algn="l">
              <a:lnSpc>
                <a:spcPct val="190000"/>
              </a:lnSpc>
              <a:buFont typeface="Arial" panose="020B0604020202090204" pitchFamily="34" charset="0"/>
              <a:buChar char="•"/>
            </a:pPr>
            <a:r>
              <a:rPr lang="zh-CN" altLang="en-US">
                <a:latin typeface="Lantinghei SC Extralight" panose="02000000000000000000" charset="-122"/>
                <a:ea typeface="Lantinghei SC Extralight" panose="02000000000000000000" charset="-122"/>
              </a:rPr>
              <a:t>尽量时间断点，不要超过 2个月</a:t>
            </a:r>
            <a:endParaRPr lang="zh-CN" altLang="en-US">
              <a:latin typeface="Lantinghei SC Extralight" panose="02000000000000000000" charset="-122"/>
              <a:ea typeface="Lantinghei SC Extralight" panose="02000000000000000000" charset="-122"/>
            </a:endParaRPr>
          </a:p>
          <a:p>
            <a:pPr marL="285750" indent="-285750" algn="l">
              <a:lnSpc>
                <a:spcPct val="190000"/>
              </a:lnSpc>
              <a:buFont typeface="Arial" panose="020B0604020202090204" pitchFamily="34" charset="0"/>
              <a:buChar char="•"/>
            </a:pPr>
            <a:r>
              <a:rPr lang="zh-CN" altLang="en-US">
                <a:latin typeface="Lantinghei SC Extralight" panose="02000000000000000000" charset="-122"/>
                <a:ea typeface="Lantinghei SC Extralight" panose="02000000000000000000" charset="-122"/>
              </a:rPr>
              <a:t>项目的话，最好能对用公司，外包项目除外</a:t>
            </a:r>
            <a:r>
              <a:rPr lang="en-US" altLang="zh-CN">
                <a:latin typeface="Lantinghei SC Extralight" panose="02000000000000000000" charset="-122"/>
                <a:ea typeface="Lantinghei SC Extralight" panose="02000000000000000000" charset="-122"/>
              </a:rPr>
              <a:t>	</a:t>
            </a:r>
            <a:endParaRPr lang="en-US" altLang="zh-CN">
              <a:latin typeface="Lantinghei SC Extralight" panose="02000000000000000000" charset="-122"/>
              <a:ea typeface="Lantinghei SC Extralight" panose="02000000000000000000" charset="-122"/>
            </a:endParaRPr>
          </a:p>
        </p:txBody>
      </p:sp>
    </p:spTree>
    <p:custDataLst>
      <p:tags r:id="rId1"/>
    </p:custDataLst>
  </p:cSld>
  <p:clrMapOvr>
    <a:masterClrMapping/>
  </p:clrMapOvr>
  <p:transition advTm="2000">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635" y="-244475"/>
            <a:ext cx="12192000" cy="6109970"/>
          </a:xfrm>
          <a:prstGeom prst="rect">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398780" y="143510"/>
            <a:ext cx="6110605" cy="593090"/>
            <a:chOff x="6882" y="705"/>
            <a:chExt cx="9623" cy="934"/>
          </a:xfrm>
        </p:grpSpPr>
        <p:grpSp>
          <p:nvGrpSpPr>
            <p:cNvPr id="8" name="组合 7"/>
            <p:cNvGrpSpPr/>
            <p:nvPr/>
          </p:nvGrpSpPr>
          <p:grpSpPr>
            <a:xfrm>
              <a:off x="6882" y="705"/>
              <a:ext cx="1565" cy="934"/>
              <a:chOff x="381" y="318"/>
              <a:chExt cx="1727" cy="1070"/>
            </a:xfrm>
          </p:grpSpPr>
          <p:sp>
            <p:nvSpPr>
              <p:cNvPr id="10" name="等腰三角形 9"/>
              <p:cNvSpPr/>
              <p:nvPr/>
            </p:nvSpPr>
            <p:spPr>
              <a:xfrm>
                <a:off x="381" y="318"/>
                <a:ext cx="1137" cy="1036"/>
              </a:xfrm>
              <a:prstGeom prst="triangle">
                <a:avLst/>
              </a:prstGeom>
              <a:solidFill>
                <a:srgbClr val="A5C7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Bold" panose="020B0800000000000000" pitchFamily="34" charset="-122"/>
                  <a:ea typeface="思源黑体 CN Bold" panose="020B0800000000000000" pitchFamily="34" charset="-122"/>
                </a:endParaRPr>
              </a:p>
            </p:txBody>
          </p:sp>
          <p:sp>
            <p:nvSpPr>
              <p:cNvPr id="7" name="等腰三角形 6"/>
              <p:cNvSpPr/>
              <p:nvPr/>
            </p:nvSpPr>
            <p:spPr>
              <a:xfrm>
                <a:off x="971" y="318"/>
                <a:ext cx="1137" cy="1036"/>
              </a:xfrm>
              <a:prstGeom prst="triangle">
                <a:avLst/>
              </a:prstGeom>
              <a:solidFill>
                <a:srgbClr val="175155">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Bold" panose="020B0800000000000000" pitchFamily="34" charset="-122"/>
                  <a:ea typeface="思源黑体 CN Bold" panose="020B0800000000000000" pitchFamily="34" charset="-122"/>
                </a:endParaRPr>
              </a:p>
            </p:txBody>
          </p:sp>
          <p:sp>
            <p:nvSpPr>
              <p:cNvPr id="6" name="等腰三角形 5"/>
              <p:cNvSpPr/>
              <p:nvPr/>
            </p:nvSpPr>
            <p:spPr>
              <a:xfrm>
                <a:off x="683" y="352"/>
                <a:ext cx="1137" cy="1036"/>
              </a:xfrm>
              <a:prstGeom prst="triangle">
                <a:avLst/>
              </a:prstGeom>
              <a:solidFill>
                <a:srgbClr val="175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Bold" panose="020B0800000000000000" pitchFamily="34" charset="-122"/>
                  <a:ea typeface="思源黑体 CN Bold" panose="020B0800000000000000" pitchFamily="34" charset="-122"/>
                </a:endParaRPr>
              </a:p>
            </p:txBody>
          </p:sp>
        </p:grpSp>
        <p:sp>
          <p:nvSpPr>
            <p:cNvPr id="9" name="文本框 8"/>
            <p:cNvSpPr txBox="1"/>
            <p:nvPr/>
          </p:nvSpPr>
          <p:spPr>
            <a:xfrm>
              <a:off x="8475" y="720"/>
              <a:ext cx="8030" cy="919"/>
            </a:xfrm>
            <a:prstGeom prst="rect">
              <a:avLst/>
            </a:prstGeom>
            <a:noFill/>
          </p:spPr>
          <p:txBody>
            <a:bodyPr wrap="square" lIns="288290" rtlCol="0">
              <a:spAutoFit/>
            </a:bodyPr>
            <a:lstStyle/>
            <a:p>
              <a:pPr algn="l"/>
              <a:r>
                <a:rPr lang="zh-CN" altLang="en-US" sz="3200" b="1" dirty="0">
                  <a:solidFill>
                    <a:schemeClr val="tx1">
                      <a:lumMod val="85000"/>
                      <a:lumOff val="15000"/>
                    </a:schemeClr>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rPr>
                <a:t>附加描述</a:t>
              </a:r>
              <a:endParaRPr lang="zh-CN" altLang="en-US" sz="3200" b="1" dirty="0">
                <a:solidFill>
                  <a:schemeClr val="tx1">
                    <a:lumMod val="85000"/>
                    <a:lumOff val="15000"/>
                  </a:schemeClr>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endParaRPr>
            </a:p>
          </p:txBody>
        </p:sp>
      </p:grpSp>
      <p:grpSp>
        <p:nvGrpSpPr>
          <p:cNvPr id="34" name="组合 33"/>
          <p:cNvGrpSpPr/>
          <p:nvPr/>
        </p:nvGrpSpPr>
        <p:grpSpPr>
          <a:xfrm>
            <a:off x="10741660" y="-43180"/>
            <a:ext cx="1450340" cy="6858000"/>
            <a:chOff x="16916" y="0"/>
            <a:chExt cx="2284" cy="10800"/>
          </a:xfrm>
        </p:grpSpPr>
        <p:sp>
          <p:nvSpPr>
            <p:cNvPr id="28" name="直角三角形 27"/>
            <p:cNvSpPr/>
            <p:nvPr/>
          </p:nvSpPr>
          <p:spPr>
            <a:xfrm flipH="1">
              <a:off x="16916" y="8442"/>
              <a:ext cx="2284" cy="2358"/>
            </a:xfrm>
            <a:prstGeom prst="rtTriangle">
              <a:avLst/>
            </a:prstGeom>
            <a:solidFill>
              <a:srgbClr val="43707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29" name="直角三角形 28"/>
            <p:cNvSpPr/>
            <p:nvPr/>
          </p:nvSpPr>
          <p:spPr>
            <a:xfrm flipH="1" flipV="1">
              <a:off x="16916" y="0"/>
              <a:ext cx="2284" cy="2358"/>
            </a:xfrm>
            <a:prstGeom prst="rtTriangle">
              <a:avLst/>
            </a:prstGeom>
            <a:solidFill>
              <a:srgbClr val="43707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grpSp>
      <p:grpSp>
        <p:nvGrpSpPr>
          <p:cNvPr id="43" name="组合 42"/>
          <p:cNvGrpSpPr/>
          <p:nvPr/>
        </p:nvGrpSpPr>
        <p:grpSpPr>
          <a:xfrm flipH="1">
            <a:off x="-57785" y="-43180"/>
            <a:ext cx="1450340" cy="6858000"/>
            <a:chOff x="16916" y="0"/>
            <a:chExt cx="2284" cy="10800"/>
          </a:xfrm>
        </p:grpSpPr>
        <p:sp>
          <p:nvSpPr>
            <p:cNvPr id="44" name="直角三角形 43"/>
            <p:cNvSpPr/>
            <p:nvPr/>
          </p:nvSpPr>
          <p:spPr>
            <a:xfrm flipH="1">
              <a:off x="16916" y="8442"/>
              <a:ext cx="2284" cy="2358"/>
            </a:xfrm>
            <a:prstGeom prst="rtTriangle">
              <a:avLst/>
            </a:prstGeom>
            <a:solidFill>
              <a:srgbClr val="43707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45" name="直角三角形 44"/>
            <p:cNvSpPr/>
            <p:nvPr/>
          </p:nvSpPr>
          <p:spPr>
            <a:xfrm flipH="1" flipV="1">
              <a:off x="16916" y="0"/>
              <a:ext cx="2284" cy="2358"/>
            </a:xfrm>
            <a:prstGeom prst="rtTriangle">
              <a:avLst/>
            </a:prstGeom>
            <a:solidFill>
              <a:srgbClr val="43707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grpSp>
      <p:sp>
        <p:nvSpPr>
          <p:cNvPr id="18" name="文本框 17"/>
          <p:cNvSpPr txBox="1"/>
          <p:nvPr/>
        </p:nvSpPr>
        <p:spPr>
          <a:xfrm>
            <a:off x="1421448" y="1200150"/>
            <a:ext cx="9349105" cy="1668780"/>
          </a:xfrm>
          <a:prstGeom prst="rect">
            <a:avLst/>
          </a:prstGeom>
          <a:noFill/>
        </p:spPr>
        <p:txBody>
          <a:bodyPr wrap="square" rtlCol="0">
            <a:spAutoFit/>
          </a:bodyPr>
          <a:p>
            <a:pPr marL="285750" indent="-285750" algn="l">
              <a:lnSpc>
                <a:spcPct val="190000"/>
              </a:lnSpc>
              <a:buFont typeface="Arial" panose="020B0604020202090204" pitchFamily="34" charset="0"/>
              <a:buChar char="•"/>
            </a:pPr>
            <a:r>
              <a:rPr lang="zh-CN" altLang="en-US">
                <a:latin typeface="Lantinghei SC Extralight" panose="02000000000000000000" charset="-122"/>
                <a:ea typeface="Lantinghei SC Extralight" panose="02000000000000000000" charset="-122"/>
              </a:rPr>
              <a:t>毕业两年内：学习取得的荣誉，如优秀毕业生，奖学金等</a:t>
            </a:r>
            <a:endParaRPr lang="zh-CN" altLang="en-US">
              <a:latin typeface="Lantinghei SC Extralight" panose="02000000000000000000" charset="-122"/>
              <a:ea typeface="Lantinghei SC Extralight" panose="02000000000000000000" charset="-122"/>
            </a:endParaRPr>
          </a:p>
          <a:p>
            <a:pPr marL="285750" indent="-285750" algn="l">
              <a:lnSpc>
                <a:spcPct val="190000"/>
              </a:lnSpc>
              <a:buFont typeface="Arial" panose="020B0604020202090204" pitchFamily="34" charset="0"/>
              <a:buChar char="•"/>
            </a:pPr>
            <a:r>
              <a:rPr lang="zh-CN" altLang="en-US">
                <a:latin typeface="Lantinghei SC Extralight" panose="02000000000000000000" charset="-122"/>
                <a:ea typeface="Lantinghei SC Extralight" panose="02000000000000000000" charset="-122"/>
              </a:rPr>
              <a:t>自己在行业内的名气打造：博客、掘金、</a:t>
            </a:r>
            <a:r>
              <a:rPr lang="en-US" altLang="zh-CN">
                <a:latin typeface="Lantinghei SC Extralight" panose="02000000000000000000" charset="-122"/>
                <a:ea typeface="Lantinghei SC Extralight" panose="02000000000000000000" charset="-122"/>
              </a:rPr>
              <a:t>B</a:t>
            </a:r>
            <a:r>
              <a:rPr lang="zh-CN" altLang="en-US">
                <a:latin typeface="Lantinghei SC Extralight" panose="02000000000000000000" charset="-122"/>
                <a:ea typeface="Lantinghei SC Extralight" panose="02000000000000000000" charset="-122"/>
              </a:rPr>
              <a:t>站博主、</a:t>
            </a:r>
            <a:r>
              <a:rPr lang="en-US" altLang="zh-CN">
                <a:latin typeface="Lantinghei SC Extralight" panose="02000000000000000000" charset="-122"/>
                <a:ea typeface="Lantinghei SC Extralight" panose="02000000000000000000" charset="-122"/>
              </a:rPr>
              <a:t>Github </a:t>
            </a:r>
            <a:r>
              <a:rPr lang="zh-CN" altLang="en-US">
                <a:latin typeface="Lantinghei SC Extralight" panose="02000000000000000000" charset="-122"/>
                <a:ea typeface="Lantinghei SC Extralight" panose="02000000000000000000" charset="-122"/>
              </a:rPr>
              <a:t>开源等</a:t>
            </a:r>
            <a:endParaRPr lang="zh-CN" altLang="en-US">
              <a:latin typeface="Lantinghei SC Extralight" panose="02000000000000000000" charset="-122"/>
              <a:ea typeface="Lantinghei SC Extralight" panose="02000000000000000000" charset="-122"/>
            </a:endParaRPr>
          </a:p>
          <a:p>
            <a:pPr marL="285750" indent="-285750" algn="l">
              <a:lnSpc>
                <a:spcPct val="190000"/>
              </a:lnSpc>
              <a:buFont typeface="Arial" panose="020B0604020202090204" pitchFamily="34" charset="0"/>
              <a:buChar char="•"/>
            </a:pPr>
            <a:r>
              <a:rPr lang="zh-CN" altLang="en-US">
                <a:latin typeface="Lantinghei SC Extralight" panose="02000000000000000000" charset="-122"/>
                <a:ea typeface="Lantinghei SC Extralight" panose="02000000000000000000" charset="-122"/>
              </a:rPr>
              <a:t>相关的计算大赛成绩：黑客松、ACM等</a:t>
            </a:r>
            <a:r>
              <a:rPr lang="en-US" altLang="zh-CN">
                <a:latin typeface="Lantinghei SC Extralight" panose="02000000000000000000" charset="-122"/>
                <a:ea typeface="Lantinghei SC Extralight" panose="02000000000000000000" charset="-122"/>
              </a:rPr>
              <a:t>	</a:t>
            </a:r>
            <a:endParaRPr lang="en-US" altLang="zh-CN">
              <a:latin typeface="Lantinghei SC Extralight" panose="02000000000000000000" charset="-122"/>
              <a:ea typeface="Lantinghei SC Extralight" panose="02000000000000000000" charset="-122"/>
            </a:endParaRPr>
          </a:p>
        </p:txBody>
      </p:sp>
    </p:spTree>
    <p:custDataLst>
      <p:tags r:id="rId1"/>
    </p:custDataLst>
  </p:cSld>
  <p:clrMapOvr>
    <a:masterClrMapping/>
  </p:clrMapOvr>
  <p:transition advTm="2000">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等腰三角形 8"/>
          <p:cNvSpPr/>
          <p:nvPr/>
        </p:nvSpPr>
        <p:spPr>
          <a:xfrm>
            <a:off x="3376295" y="1010285"/>
            <a:ext cx="5526405" cy="4502150"/>
          </a:xfrm>
          <a:prstGeom prst="triangle">
            <a:avLst/>
          </a:prstGeom>
          <a:solidFill>
            <a:srgbClr val="175155">
              <a:alpha val="70000"/>
            </a:srgbClr>
          </a:solidFill>
          <a:ln w="508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763135" y="3106420"/>
            <a:ext cx="2664460" cy="2030095"/>
          </a:xfrm>
          <a:prstGeom prst="rect">
            <a:avLst/>
          </a:prstGeom>
          <a:noFill/>
        </p:spPr>
        <p:txBody>
          <a:bodyPr wrap="square" rtlCol="0">
            <a:spAutoFit/>
          </a:bodyPr>
          <a:lstStyle/>
          <a:p>
            <a:pPr algn="ctr"/>
            <a:r>
              <a:rPr lang="zh-CN" altLang="en-US" sz="6600" dirty="0">
                <a:solidFill>
                  <a:schemeClr val="bg1"/>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rPr>
              <a:t>职级</a:t>
            </a:r>
            <a:endParaRPr lang="zh-CN" altLang="en-US" sz="6600" dirty="0">
              <a:solidFill>
                <a:schemeClr val="bg1"/>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endParaRPr>
          </a:p>
          <a:p>
            <a:pPr algn="ctr"/>
            <a:r>
              <a:rPr lang="zh-CN" altLang="en-US" sz="6000" dirty="0">
                <a:solidFill>
                  <a:schemeClr val="bg1"/>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rPr>
              <a:t>胜任力</a:t>
            </a:r>
            <a:endParaRPr lang="zh-CN" altLang="en-US" sz="6000" dirty="0">
              <a:solidFill>
                <a:schemeClr val="bg1"/>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endParaRPr>
          </a:p>
        </p:txBody>
      </p:sp>
      <p:cxnSp>
        <p:nvCxnSpPr>
          <p:cNvPr id="23" name="直接连接符 22"/>
          <p:cNvCxnSpPr/>
          <p:nvPr/>
        </p:nvCxnSpPr>
        <p:spPr>
          <a:xfrm>
            <a:off x="4948659" y="2979321"/>
            <a:ext cx="238241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031740" y="1824990"/>
            <a:ext cx="2217420" cy="1106805"/>
          </a:xfrm>
          <a:prstGeom prst="rect">
            <a:avLst/>
          </a:prstGeom>
          <a:noFill/>
        </p:spPr>
        <p:txBody>
          <a:bodyPr wrap="square" rtlCol="0">
            <a:spAutoFit/>
          </a:bodyPr>
          <a:lstStyle/>
          <a:p>
            <a:pPr algn="ctr"/>
            <a:r>
              <a:rPr lang="en-US" altLang="zh-CN" sz="6600" b="1" dirty="0">
                <a:solidFill>
                  <a:schemeClr val="bg1"/>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rPr>
              <a:t>04</a:t>
            </a:r>
            <a:endParaRPr lang="en-US" altLang="zh-CN" sz="6600" b="1" dirty="0">
              <a:solidFill>
                <a:schemeClr val="bg1"/>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endParaRPr>
          </a:p>
        </p:txBody>
      </p:sp>
      <p:sp>
        <p:nvSpPr>
          <p:cNvPr id="15" name="椭圆 14"/>
          <p:cNvSpPr/>
          <p:nvPr/>
        </p:nvSpPr>
        <p:spPr>
          <a:xfrm>
            <a:off x="2894965" y="4613910"/>
            <a:ext cx="1449070" cy="1385570"/>
          </a:xfrm>
          <a:prstGeom prst="ellipse">
            <a:avLst/>
          </a:prstGeom>
          <a:gradFill>
            <a:gsLst>
              <a:gs pos="10000">
                <a:srgbClr val="B0B2BC"/>
              </a:gs>
              <a:gs pos="40000">
                <a:srgbClr val="A5C7C0"/>
              </a:gs>
              <a:gs pos="100000">
                <a:srgbClr val="91C4BB"/>
              </a:gs>
              <a:gs pos="100000">
                <a:schemeClr val="accent3">
                  <a:lumMod val="20000"/>
                  <a:lumOff val="80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7204710" y="2853055"/>
            <a:ext cx="1038860" cy="975995"/>
          </a:xfrm>
          <a:prstGeom prst="ellipse">
            <a:avLst/>
          </a:prstGeom>
          <a:gradFill>
            <a:gsLst>
              <a:gs pos="10000">
                <a:srgbClr val="B0B2BC"/>
              </a:gs>
              <a:gs pos="40000">
                <a:srgbClr val="A5C7C0"/>
              </a:gs>
              <a:gs pos="100000">
                <a:srgbClr val="91C4BB"/>
              </a:gs>
              <a:gs pos="100000">
                <a:schemeClr val="accent3">
                  <a:lumMod val="20000"/>
                  <a:lumOff val="80000"/>
                </a:schemeClr>
              </a:gs>
            </a:gsLst>
            <a:path path="rect">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4242435" y="1235075"/>
            <a:ext cx="198120" cy="212725"/>
          </a:xfrm>
          <a:prstGeom prst="ellipse">
            <a:avLst/>
          </a:prstGeom>
          <a:gradFill>
            <a:gsLst>
              <a:gs pos="2000">
                <a:schemeClr val="accent4">
                  <a:lumMod val="20000"/>
                  <a:lumOff val="80000"/>
                </a:schemeClr>
              </a:gs>
              <a:gs pos="32000">
                <a:schemeClr val="accent4">
                  <a:lumMod val="40000"/>
                  <a:lumOff val="60000"/>
                </a:schemeClr>
              </a:gs>
              <a:gs pos="62000">
                <a:schemeClr val="accent4">
                  <a:lumMod val="60000"/>
                  <a:lumOff val="40000"/>
                </a:schemeClr>
              </a:gs>
              <a:gs pos="90000">
                <a:schemeClr val="accent4">
                  <a:lumMod val="7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8903335" y="4462780"/>
            <a:ext cx="298450" cy="309880"/>
          </a:xfrm>
          <a:prstGeom prst="ellipse">
            <a:avLst/>
          </a:prstGeom>
          <a:gradFill>
            <a:gsLst>
              <a:gs pos="2000">
                <a:schemeClr val="accent4">
                  <a:lumMod val="20000"/>
                  <a:lumOff val="80000"/>
                </a:schemeClr>
              </a:gs>
              <a:gs pos="32000">
                <a:schemeClr val="accent4">
                  <a:lumMod val="40000"/>
                  <a:lumOff val="60000"/>
                </a:schemeClr>
              </a:gs>
              <a:gs pos="62000">
                <a:schemeClr val="accent4">
                  <a:lumMod val="60000"/>
                  <a:lumOff val="40000"/>
                </a:schemeClr>
              </a:gs>
              <a:gs pos="90000">
                <a:schemeClr val="accent4">
                  <a:lumMod val="7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083810" y="756920"/>
            <a:ext cx="198120" cy="213995"/>
          </a:xfrm>
          <a:prstGeom prst="ellipse">
            <a:avLst/>
          </a:prstGeom>
          <a:gradFill>
            <a:gsLst>
              <a:gs pos="2000">
                <a:schemeClr val="accent4">
                  <a:lumMod val="20000"/>
                  <a:lumOff val="80000"/>
                </a:schemeClr>
              </a:gs>
              <a:gs pos="32000">
                <a:schemeClr val="accent4">
                  <a:lumMod val="40000"/>
                  <a:lumOff val="60000"/>
                </a:schemeClr>
              </a:gs>
              <a:gs pos="62000">
                <a:schemeClr val="accent4">
                  <a:lumMod val="60000"/>
                  <a:lumOff val="40000"/>
                </a:schemeClr>
              </a:gs>
              <a:gs pos="90000">
                <a:schemeClr val="accent4">
                  <a:lumMod val="7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7656830" y="4689475"/>
            <a:ext cx="298450" cy="309880"/>
          </a:xfrm>
          <a:prstGeom prst="ellipse">
            <a:avLst/>
          </a:prstGeom>
          <a:gradFill>
            <a:gsLst>
              <a:gs pos="2000">
                <a:schemeClr val="accent4">
                  <a:lumMod val="20000"/>
                  <a:lumOff val="80000"/>
                </a:schemeClr>
              </a:gs>
              <a:gs pos="32000">
                <a:schemeClr val="accent4">
                  <a:lumMod val="40000"/>
                  <a:lumOff val="60000"/>
                </a:schemeClr>
              </a:gs>
              <a:gs pos="62000">
                <a:schemeClr val="accent4">
                  <a:lumMod val="60000"/>
                  <a:lumOff val="40000"/>
                </a:schemeClr>
              </a:gs>
              <a:gs pos="90000">
                <a:schemeClr val="accent4">
                  <a:lumMod val="7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5400000">
            <a:off x="9451975" y="5383530"/>
            <a:ext cx="219710" cy="244475"/>
          </a:xfrm>
          <a:prstGeom prst="ellipse">
            <a:avLst/>
          </a:prstGeom>
          <a:gradFill>
            <a:gsLst>
              <a:gs pos="2000">
                <a:schemeClr val="accent4">
                  <a:lumMod val="20000"/>
                  <a:lumOff val="80000"/>
                </a:schemeClr>
              </a:gs>
              <a:gs pos="32000">
                <a:schemeClr val="accent4">
                  <a:lumMod val="40000"/>
                  <a:lumOff val="60000"/>
                </a:schemeClr>
              </a:gs>
              <a:gs pos="62000">
                <a:schemeClr val="accent4">
                  <a:lumMod val="60000"/>
                  <a:lumOff val="40000"/>
                </a:schemeClr>
              </a:gs>
              <a:gs pos="90000">
                <a:schemeClr val="accent4">
                  <a:lumMod val="7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605655" y="3106420"/>
            <a:ext cx="298450" cy="309880"/>
          </a:xfrm>
          <a:prstGeom prst="ellipse">
            <a:avLst/>
          </a:prstGeom>
          <a:gradFill>
            <a:gsLst>
              <a:gs pos="2000">
                <a:schemeClr val="accent4">
                  <a:lumMod val="20000"/>
                  <a:lumOff val="80000"/>
                </a:schemeClr>
              </a:gs>
              <a:gs pos="32000">
                <a:schemeClr val="accent4">
                  <a:lumMod val="40000"/>
                  <a:lumOff val="60000"/>
                </a:schemeClr>
              </a:gs>
              <a:gs pos="62000">
                <a:schemeClr val="accent4">
                  <a:lumMod val="60000"/>
                  <a:lumOff val="40000"/>
                </a:schemeClr>
              </a:gs>
              <a:gs pos="90000">
                <a:schemeClr val="accent4">
                  <a:lumMod val="7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832350" y="1447800"/>
            <a:ext cx="449580" cy="460375"/>
          </a:xfrm>
          <a:prstGeom prst="ellipse">
            <a:avLst/>
          </a:prstGeom>
          <a:gradFill>
            <a:gsLst>
              <a:gs pos="2000">
                <a:schemeClr val="accent4">
                  <a:lumMod val="20000"/>
                  <a:lumOff val="80000"/>
                </a:schemeClr>
              </a:gs>
              <a:gs pos="32000">
                <a:schemeClr val="accent4">
                  <a:lumMod val="40000"/>
                  <a:lumOff val="60000"/>
                </a:schemeClr>
              </a:gs>
              <a:gs pos="62000">
                <a:schemeClr val="accent4">
                  <a:lumMod val="60000"/>
                  <a:lumOff val="40000"/>
                </a:schemeClr>
              </a:gs>
              <a:gs pos="90000">
                <a:schemeClr val="accent4">
                  <a:lumMod val="7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rot="18240000">
            <a:off x="4079875" y="2223135"/>
            <a:ext cx="298450" cy="309880"/>
          </a:xfrm>
          <a:prstGeom prst="ellipse">
            <a:avLst/>
          </a:prstGeom>
          <a:gradFill>
            <a:gsLst>
              <a:gs pos="2000">
                <a:schemeClr val="accent4">
                  <a:lumMod val="20000"/>
                  <a:lumOff val="80000"/>
                </a:schemeClr>
              </a:gs>
              <a:gs pos="32000">
                <a:schemeClr val="accent4">
                  <a:lumMod val="40000"/>
                  <a:lumOff val="60000"/>
                </a:schemeClr>
              </a:gs>
              <a:gs pos="62000">
                <a:schemeClr val="accent4">
                  <a:lumMod val="60000"/>
                  <a:lumOff val="40000"/>
                </a:schemeClr>
              </a:gs>
              <a:gs pos="90000">
                <a:schemeClr val="accent4">
                  <a:lumMod val="7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8099425" y="1858010"/>
            <a:ext cx="298450" cy="309880"/>
          </a:xfrm>
          <a:prstGeom prst="ellipse">
            <a:avLst/>
          </a:prstGeom>
          <a:solidFill>
            <a:srgbClr val="DBB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470275" y="3185795"/>
            <a:ext cx="298450" cy="309880"/>
          </a:xfrm>
          <a:prstGeom prst="ellipse">
            <a:avLst/>
          </a:prstGeom>
          <a:solidFill>
            <a:srgbClr val="DBB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8020050" y="5615940"/>
            <a:ext cx="671830" cy="664210"/>
          </a:xfrm>
          <a:prstGeom prst="ellipse">
            <a:avLst/>
          </a:prstGeom>
          <a:gradFill>
            <a:gsLst>
              <a:gs pos="10000">
                <a:srgbClr val="B0B2BC"/>
              </a:gs>
              <a:gs pos="40000">
                <a:srgbClr val="A5C7C0"/>
              </a:gs>
              <a:gs pos="100000">
                <a:srgbClr val="91C4BB"/>
              </a:gs>
              <a:gs pos="100000">
                <a:schemeClr val="accent3">
                  <a:lumMod val="20000"/>
                  <a:lumOff val="80000"/>
                </a:schemeClr>
              </a:gs>
            </a:gsLst>
            <a:path path="rect">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5334635" y="277495"/>
            <a:ext cx="6857365" cy="236855"/>
            <a:chOff x="8401" y="437"/>
            <a:chExt cx="10799" cy="373"/>
          </a:xfrm>
        </p:grpSpPr>
        <p:cxnSp>
          <p:nvCxnSpPr>
            <p:cNvPr id="42" name="直接连接符 41"/>
            <p:cNvCxnSpPr/>
            <p:nvPr/>
          </p:nvCxnSpPr>
          <p:spPr>
            <a:xfrm flipH="1">
              <a:off x="8401" y="794"/>
              <a:ext cx="10797" cy="17"/>
            </a:xfrm>
            <a:prstGeom prst="line">
              <a:avLst/>
            </a:prstGeom>
            <a:ln w="50800">
              <a:solidFill>
                <a:srgbClr val="37676C">
                  <a:alpha val="70000"/>
                </a:srgb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12272" y="437"/>
              <a:ext cx="6928" cy="1"/>
            </a:xfrm>
            <a:prstGeom prst="line">
              <a:avLst/>
            </a:prstGeom>
            <a:ln w="50800">
              <a:solidFill>
                <a:srgbClr val="37676C">
                  <a:alpha val="70000"/>
                </a:srgbClr>
              </a:solidFill>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flipH="1">
            <a:off x="-12065" y="6421755"/>
            <a:ext cx="6857365" cy="236855"/>
            <a:chOff x="-19" y="10113"/>
            <a:chExt cx="10799" cy="373"/>
          </a:xfrm>
        </p:grpSpPr>
        <p:cxnSp>
          <p:nvCxnSpPr>
            <p:cNvPr id="21" name="直接连接符 20"/>
            <p:cNvCxnSpPr/>
            <p:nvPr/>
          </p:nvCxnSpPr>
          <p:spPr>
            <a:xfrm rot="10800000" flipV="1">
              <a:off x="-19" y="10470"/>
              <a:ext cx="10797" cy="17"/>
            </a:xfrm>
            <a:prstGeom prst="line">
              <a:avLst/>
            </a:prstGeom>
            <a:ln w="50800">
              <a:solidFill>
                <a:srgbClr val="37676C">
                  <a:alpha val="70000"/>
                </a:srgb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10800000">
              <a:off x="3852" y="10113"/>
              <a:ext cx="6928" cy="1"/>
            </a:xfrm>
            <a:prstGeom prst="line">
              <a:avLst/>
            </a:prstGeom>
            <a:ln w="50800">
              <a:solidFill>
                <a:srgbClr val="37676C">
                  <a:alpha val="70000"/>
                </a:srgbClr>
              </a:solidFill>
            </a:ln>
          </p:spPr>
          <p:style>
            <a:lnRef idx="1">
              <a:schemeClr val="accent1"/>
            </a:lnRef>
            <a:fillRef idx="0">
              <a:schemeClr val="accent1"/>
            </a:fillRef>
            <a:effectRef idx="0">
              <a:schemeClr val="accent1"/>
            </a:effectRef>
            <a:fontRef idx="minor">
              <a:schemeClr val="tx1"/>
            </a:fontRef>
          </p:style>
        </p:cxnSp>
      </p:grpSp>
      <p:sp>
        <p:nvSpPr>
          <p:cNvPr id="25" name="直角三角形 24"/>
          <p:cNvSpPr/>
          <p:nvPr/>
        </p:nvSpPr>
        <p:spPr>
          <a:xfrm flipH="1">
            <a:off x="10741660" y="5360670"/>
            <a:ext cx="1450340" cy="1497330"/>
          </a:xfrm>
          <a:prstGeom prst="rtTriangle">
            <a:avLst/>
          </a:prstGeom>
          <a:solidFill>
            <a:srgbClr val="43707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27" name="直角三角形 26"/>
          <p:cNvSpPr/>
          <p:nvPr/>
        </p:nvSpPr>
        <p:spPr>
          <a:xfrm flipV="1">
            <a:off x="-12065" y="0"/>
            <a:ext cx="1450340" cy="1497330"/>
          </a:xfrm>
          <a:prstGeom prst="rtTriangle">
            <a:avLst/>
          </a:prstGeom>
          <a:solidFill>
            <a:srgbClr val="43707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Tree>
    <p:custDataLst>
      <p:tags r:id="rId1"/>
    </p:custDataLst>
  </p:cSld>
  <p:clrMapOvr>
    <a:masterClrMapping/>
  </p:clrMapOvr>
  <p:transition advTm="2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椭圆 45"/>
          <p:cNvSpPr/>
          <p:nvPr/>
        </p:nvSpPr>
        <p:spPr>
          <a:xfrm>
            <a:off x="8727440" y="2964815"/>
            <a:ext cx="320675" cy="309880"/>
          </a:xfrm>
          <a:prstGeom prst="ellipse">
            <a:avLst/>
          </a:prstGeom>
          <a:gradFill>
            <a:gsLst>
              <a:gs pos="2000">
                <a:schemeClr val="accent4">
                  <a:lumMod val="20000"/>
                  <a:lumOff val="80000"/>
                </a:schemeClr>
              </a:gs>
              <a:gs pos="32000">
                <a:schemeClr val="accent4">
                  <a:lumMod val="40000"/>
                  <a:lumOff val="60000"/>
                </a:schemeClr>
              </a:gs>
              <a:gs pos="62000">
                <a:schemeClr val="accent4">
                  <a:lumMod val="60000"/>
                  <a:lumOff val="40000"/>
                </a:schemeClr>
              </a:gs>
              <a:gs pos="90000">
                <a:schemeClr val="accent4">
                  <a:lumMod val="7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Lantinghei SC Extralight" panose="02000000000000000000" charset="-122"/>
              <a:ea typeface="Lantinghei SC Extralight" panose="02000000000000000000" charset="-122"/>
            </a:endParaRPr>
          </a:p>
        </p:txBody>
      </p:sp>
      <p:sp>
        <p:nvSpPr>
          <p:cNvPr id="21" name="矩形 20"/>
          <p:cNvSpPr/>
          <p:nvPr/>
        </p:nvSpPr>
        <p:spPr>
          <a:xfrm>
            <a:off x="0" y="2399665"/>
            <a:ext cx="12192000" cy="5841365"/>
          </a:xfrm>
          <a:prstGeom prst="rect">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直角三角形 39"/>
          <p:cNvSpPr/>
          <p:nvPr/>
        </p:nvSpPr>
        <p:spPr>
          <a:xfrm flipH="1">
            <a:off x="10093960" y="4758055"/>
            <a:ext cx="2096770" cy="2099945"/>
          </a:xfrm>
          <a:prstGeom prst="rtTriangle">
            <a:avLst/>
          </a:prstGeom>
          <a:solidFill>
            <a:srgbClr val="43707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grpSp>
        <p:nvGrpSpPr>
          <p:cNvPr id="11" name="组合 10"/>
          <p:cNvGrpSpPr/>
          <p:nvPr/>
        </p:nvGrpSpPr>
        <p:grpSpPr>
          <a:xfrm>
            <a:off x="851535" y="1385570"/>
            <a:ext cx="2767330" cy="2521585"/>
            <a:chOff x="5102" y="904"/>
            <a:chExt cx="8996" cy="8589"/>
          </a:xfrm>
          <a:solidFill>
            <a:schemeClr val="bg1">
              <a:alpha val="70000"/>
            </a:schemeClr>
          </a:solidFill>
        </p:grpSpPr>
        <p:sp>
          <p:nvSpPr>
            <p:cNvPr id="9" name="等腰三角形 8"/>
            <p:cNvSpPr/>
            <p:nvPr/>
          </p:nvSpPr>
          <p:spPr>
            <a:xfrm>
              <a:off x="5102" y="904"/>
              <a:ext cx="8996" cy="7742"/>
            </a:xfrm>
            <a:prstGeom prst="triangle">
              <a:avLst/>
            </a:prstGeom>
            <a:solidFill>
              <a:srgbClr val="175155">
                <a:alpha val="74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V="1">
              <a:off x="5277" y="2948"/>
              <a:ext cx="8645" cy="6545"/>
            </a:xfrm>
            <a:prstGeom prst="triangle">
              <a:avLst/>
            </a:prstGeom>
            <a:noFill/>
            <a:ln w="57150">
              <a:solidFill>
                <a:srgbClr val="37676C">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44450" y="2104390"/>
            <a:ext cx="4559300" cy="1383665"/>
          </a:xfrm>
          <a:prstGeom prst="rect">
            <a:avLst/>
          </a:prstGeom>
          <a:noFill/>
        </p:spPr>
        <p:txBody>
          <a:bodyPr wrap="square" rtlCol="0">
            <a:spAutoFit/>
          </a:bodyPr>
          <a:lstStyle/>
          <a:p>
            <a:pPr algn="ctr"/>
            <a:r>
              <a:rPr lang="zh-CN" altLang="en-US" sz="4800" dirty="0">
                <a:solidFill>
                  <a:schemeClr val="bg1"/>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rPr>
              <a:t>重点</a:t>
            </a:r>
            <a:endParaRPr lang="zh-CN" altLang="en-US" sz="4800" dirty="0">
              <a:solidFill>
                <a:schemeClr val="bg1"/>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endParaRPr>
          </a:p>
          <a:p>
            <a:pPr algn="ctr"/>
            <a:r>
              <a:rPr lang="en-US" altLang="zh-CN" sz="3600" dirty="0">
                <a:solidFill>
                  <a:schemeClr val="bg1"/>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rPr>
              <a:t>contents</a:t>
            </a:r>
            <a:endParaRPr lang="en-US" altLang="zh-CN" sz="3600" dirty="0">
              <a:solidFill>
                <a:schemeClr val="bg1"/>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endParaRPr>
          </a:p>
        </p:txBody>
      </p:sp>
      <p:grpSp>
        <p:nvGrpSpPr>
          <p:cNvPr id="27" name="组合 26"/>
          <p:cNvGrpSpPr/>
          <p:nvPr/>
        </p:nvGrpSpPr>
        <p:grpSpPr>
          <a:xfrm>
            <a:off x="4293235" y="1369695"/>
            <a:ext cx="5056505" cy="460375"/>
            <a:chOff x="7982" y="1615"/>
            <a:chExt cx="8206" cy="725"/>
          </a:xfrm>
        </p:grpSpPr>
        <p:sp>
          <p:nvSpPr>
            <p:cNvPr id="3" name="文本框 2"/>
            <p:cNvSpPr txBox="1"/>
            <p:nvPr/>
          </p:nvSpPr>
          <p:spPr>
            <a:xfrm>
              <a:off x="9864" y="1615"/>
              <a:ext cx="6324" cy="725"/>
            </a:xfrm>
            <a:prstGeom prst="rect">
              <a:avLst/>
            </a:prstGeom>
            <a:noFill/>
          </p:spPr>
          <p:txBody>
            <a:bodyPr wrap="square" lIns="0" rIns="0" rtlCol="0">
              <a:spAutoFit/>
            </a:bodyPr>
            <a:lstStyle/>
            <a:p>
              <a:pPr algn="l"/>
              <a:r>
                <a:rPr lang="zh-CN" altLang="en-US" sz="2400" dirty="0">
                  <a:solidFill>
                    <a:schemeClr val="tx1">
                      <a:lumMod val="85000"/>
                      <a:lumOff val="15000"/>
                    </a:schemeClr>
                  </a:solidFill>
                  <a:latin typeface="Lantinghei SC Extralight" panose="02000000000000000000" charset="-122"/>
                  <a:ea typeface="Lantinghei SC Extralight" panose="02000000000000000000" charset="-122"/>
                  <a:cs typeface="Lantinghei SC Extralight" panose="02000000000000000000" charset="-122"/>
                </a:rPr>
                <a:t>站在招聘者的角度编写简历</a:t>
              </a:r>
              <a:endParaRPr lang="zh-CN" altLang="en-US" sz="2400" dirty="0">
                <a:solidFill>
                  <a:schemeClr val="tx1">
                    <a:lumMod val="85000"/>
                    <a:lumOff val="15000"/>
                  </a:schemeClr>
                </a:solidFill>
                <a:latin typeface="Lantinghei SC Extralight" panose="02000000000000000000" charset="-122"/>
                <a:ea typeface="Lantinghei SC Extralight" panose="02000000000000000000" charset="-122"/>
                <a:cs typeface="Lantinghei SC Extralight" panose="02000000000000000000" charset="-122"/>
              </a:endParaRPr>
            </a:p>
          </p:txBody>
        </p:sp>
        <p:sp>
          <p:nvSpPr>
            <p:cNvPr id="8" name="文本框 7"/>
            <p:cNvSpPr txBox="1"/>
            <p:nvPr/>
          </p:nvSpPr>
          <p:spPr>
            <a:xfrm>
              <a:off x="7982" y="1615"/>
              <a:ext cx="1882" cy="725"/>
            </a:xfrm>
            <a:prstGeom prst="rect">
              <a:avLst/>
            </a:prstGeom>
            <a:noFill/>
          </p:spPr>
          <p:txBody>
            <a:bodyPr wrap="square" rtlCol="0">
              <a:spAutoFit/>
            </a:bodyPr>
            <a:lstStyle/>
            <a:p>
              <a:pPr algn="ctr"/>
              <a:r>
                <a:rPr lang="en-US" altLang="zh-CN" sz="2400" b="1">
                  <a:solidFill>
                    <a:schemeClr val="tx1">
                      <a:lumMod val="85000"/>
                      <a:lumOff val="15000"/>
                    </a:schemeClr>
                  </a:solidFill>
                  <a:latin typeface="Lantinghei SC Demibold" panose="02000000000000000000" charset="-122"/>
                  <a:ea typeface="Lantinghei SC Demibold" panose="02000000000000000000" charset="-122"/>
                </a:rPr>
                <a:t>01/</a:t>
              </a:r>
              <a:endParaRPr lang="en-US" altLang="zh-CN" sz="2400" b="1">
                <a:solidFill>
                  <a:schemeClr val="tx1">
                    <a:lumMod val="85000"/>
                    <a:lumOff val="15000"/>
                  </a:schemeClr>
                </a:solidFill>
                <a:latin typeface="Lantinghei SC Demibold" panose="02000000000000000000" charset="-122"/>
                <a:ea typeface="Lantinghei SC Demibold" panose="02000000000000000000" charset="-122"/>
              </a:endParaRPr>
            </a:p>
          </p:txBody>
        </p:sp>
      </p:grpSp>
      <p:grpSp>
        <p:nvGrpSpPr>
          <p:cNvPr id="33" name="组合 32"/>
          <p:cNvGrpSpPr/>
          <p:nvPr/>
        </p:nvGrpSpPr>
        <p:grpSpPr>
          <a:xfrm>
            <a:off x="4293235" y="4940935"/>
            <a:ext cx="6905625" cy="460375"/>
            <a:chOff x="8003" y="8139"/>
            <a:chExt cx="11207" cy="725"/>
          </a:xfrm>
        </p:grpSpPr>
        <p:sp>
          <p:nvSpPr>
            <p:cNvPr id="7" name="文本框 6"/>
            <p:cNvSpPr txBox="1"/>
            <p:nvPr/>
          </p:nvSpPr>
          <p:spPr>
            <a:xfrm>
              <a:off x="9882" y="8139"/>
              <a:ext cx="9328" cy="725"/>
            </a:xfrm>
            <a:prstGeom prst="rect">
              <a:avLst/>
            </a:prstGeom>
            <a:noFill/>
          </p:spPr>
          <p:txBody>
            <a:bodyPr wrap="square" lIns="0" rIns="0" rtlCol="0">
              <a:spAutoFit/>
            </a:bodyPr>
            <a:lstStyle/>
            <a:p>
              <a:pPr algn="l"/>
              <a:r>
                <a:rPr lang="zh-CN" altLang="en-US" sz="2400">
                  <a:solidFill>
                    <a:schemeClr val="tx1">
                      <a:lumMod val="85000"/>
                      <a:lumOff val="15000"/>
                    </a:schemeClr>
                  </a:solidFill>
                  <a:latin typeface="Lantinghei SC Extralight" panose="02000000000000000000" charset="-122"/>
                  <a:ea typeface="Lantinghei SC Extralight" panose="02000000000000000000" charset="-122"/>
                  <a:sym typeface="+mn-ea"/>
                </a:rPr>
                <a:t>不同职级的前端面试官的关注点是什么</a:t>
              </a:r>
              <a:endParaRPr lang="zh-CN" altLang="en-US" sz="2400">
                <a:solidFill>
                  <a:schemeClr val="tx1">
                    <a:lumMod val="85000"/>
                    <a:lumOff val="15000"/>
                  </a:schemeClr>
                </a:solidFill>
                <a:latin typeface="Lantinghei SC Extralight" panose="02000000000000000000" charset="-122"/>
                <a:ea typeface="Lantinghei SC Extralight" panose="02000000000000000000" charset="-122"/>
              </a:endParaRPr>
            </a:p>
          </p:txBody>
        </p:sp>
        <p:sp>
          <p:nvSpPr>
            <p:cNvPr id="12" name="文本框 11"/>
            <p:cNvSpPr txBox="1"/>
            <p:nvPr/>
          </p:nvSpPr>
          <p:spPr>
            <a:xfrm>
              <a:off x="8003" y="8139"/>
              <a:ext cx="1882" cy="725"/>
            </a:xfrm>
            <a:prstGeom prst="rect">
              <a:avLst/>
            </a:prstGeom>
            <a:noFill/>
          </p:spPr>
          <p:txBody>
            <a:bodyPr wrap="square" rtlCol="0">
              <a:spAutoFit/>
            </a:bodyPr>
            <a:lstStyle/>
            <a:p>
              <a:pPr algn="ctr"/>
              <a:r>
                <a:rPr lang="en-US" altLang="zh-CN" sz="2400" b="1">
                  <a:solidFill>
                    <a:schemeClr val="tx1">
                      <a:lumMod val="85000"/>
                      <a:lumOff val="15000"/>
                    </a:schemeClr>
                  </a:solidFill>
                  <a:latin typeface="Lantinghei SC Demibold" panose="02000000000000000000" charset="-122"/>
                  <a:ea typeface="Lantinghei SC Demibold" panose="02000000000000000000" charset="-122"/>
                </a:rPr>
                <a:t>05/</a:t>
              </a:r>
              <a:endParaRPr lang="en-US" altLang="zh-CN" sz="2400" b="1">
                <a:solidFill>
                  <a:schemeClr val="tx1">
                    <a:lumMod val="85000"/>
                    <a:lumOff val="15000"/>
                  </a:schemeClr>
                </a:solidFill>
                <a:latin typeface="Lantinghei SC Demibold" panose="02000000000000000000" charset="-122"/>
                <a:ea typeface="Lantinghei SC Demibold" panose="02000000000000000000" charset="-122"/>
              </a:endParaRPr>
            </a:p>
          </p:txBody>
        </p:sp>
      </p:grpSp>
      <p:grpSp>
        <p:nvGrpSpPr>
          <p:cNvPr id="31" name="组合 30"/>
          <p:cNvGrpSpPr/>
          <p:nvPr/>
        </p:nvGrpSpPr>
        <p:grpSpPr>
          <a:xfrm>
            <a:off x="4293235" y="4048125"/>
            <a:ext cx="6442710" cy="460375"/>
            <a:chOff x="7985" y="6508"/>
            <a:chExt cx="10456" cy="725"/>
          </a:xfrm>
        </p:grpSpPr>
        <p:sp>
          <p:nvSpPr>
            <p:cNvPr id="6" name="文本框 5"/>
            <p:cNvSpPr txBox="1"/>
            <p:nvPr/>
          </p:nvSpPr>
          <p:spPr>
            <a:xfrm>
              <a:off x="9864" y="6508"/>
              <a:ext cx="8577" cy="725"/>
            </a:xfrm>
            <a:prstGeom prst="rect">
              <a:avLst/>
            </a:prstGeom>
            <a:noFill/>
          </p:spPr>
          <p:txBody>
            <a:bodyPr wrap="square" lIns="0" rIns="0" rtlCol="0">
              <a:spAutoFit/>
            </a:bodyPr>
            <a:lstStyle/>
            <a:p>
              <a:pPr algn="l"/>
              <a:r>
                <a:rPr lang="zh-CN" altLang="en-US" sz="2400">
                  <a:solidFill>
                    <a:schemeClr val="tx1">
                      <a:lumMod val="85000"/>
                      <a:lumOff val="15000"/>
                    </a:schemeClr>
                  </a:solidFill>
                  <a:latin typeface="Lantinghei SC Extralight" panose="02000000000000000000" charset="-122"/>
                  <a:ea typeface="Lantinghei SC Extralight" panose="02000000000000000000" charset="-122"/>
                  <a:sym typeface="+mn-ea"/>
                </a:rPr>
                <a:t>项目经验到底该怎么写</a:t>
              </a:r>
              <a:endParaRPr lang="zh-CN" altLang="en-US" sz="2400">
                <a:solidFill>
                  <a:schemeClr val="tx1">
                    <a:lumMod val="85000"/>
                    <a:lumOff val="15000"/>
                  </a:schemeClr>
                </a:solidFill>
                <a:latin typeface="Lantinghei SC Extralight" panose="02000000000000000000" charset="-122"/>
                <a:ea typeface="Lantinghei SC Extralight" panose="02000000000000000000" charset="-122"/>
              </a:endParaRPr>
            </a:p>
          </p:txBody>
        </p:sp>
        <p:sp>
          <p:nvSpPr>
            <p:cNvPr id="13" name="文本框 12"/>
            <p:cNvSpPr txBox="1"/>
            <p:nvPr/>
          </p:nvSpPr>
          <p:spPr>
            <a:xfrm>
              <a:off x="7985" y="6508"/>
              <a:ext cx="1882" cy="725"/>
            </a:xfrm>
            <a:prstGeom prst="rect">
              <a:avLst/>
            </a:prstGeom>
            <a:noFill/>
          </p:spPr>
          <p:txBody>
            <a:bodyPr wrap="square" rIns="0" rtlCol="0">
              <a:spAutoFit/>
            </a:bodyPr>
            <a:lstStyle/>
            <a:p>
              <a:pPr algn="ctr"/>
              <a:r>
                <a:rPr lang="en-US" altLang="zh-CN" sz="2400" b="1">
                  <a:solidFill>
                    <a:schemeClr val="tx1">
                      <a:lumMod val="85000"/>
                      <a:lumOff val="15000"/>
                    </a:schemeClr>
                  </a:solidFill>
                  <a:latin typeface="Lantinghei SC Demibold" panose="02000000000000000000" charset="-122"/>
                  <a:ea typeface="Lantinghei SC Demibold" panose="02000000000000000000" charset="-122"/>
                </a:rPr>
                <a:t>04/</a:t>
              </a:r>
              <a:endParaRPr lang="en-US" altLang="zh-CN" sz="2400" b="1">
                <a:solidFill>
                  <a:schemeClr val="tx1">
                    <a:lumMod val="85000"/>
                    <a:lumOff val="15000"/>
                  </a:schemeClr>
                </a:solidFill>
                <a:latin typeface="Lantinghei SC Demibold" panose="02000000000000000000" charset="-122"/>
                <a:ea typeface="Lantinghei SC Demibold" panose="02000000000000000000" charset="-122"/>
              </a:endParaRPr>
            </a:p>
          </p:txBody>
        </p:sp>
      </p:grpSp>
      <p:grpSp>
        <p:nvGrpSpPr>
          <p:cNvPr id="29" name="组合 28"/>
          <p:cNvGrpSpPr/>
          <p:nvPr/>
        </p:nvGrpSpPr>
        <p:grpSpPr>
          <a:xfrm>
            <a:off x="4293235" y="3155315"/>
            <a:ext cx="5821045" cy="460375"/>
            <a:chOff x="7984" y="4877"/>
            <a:chExt cx="9447" cy="725"/>
          </a:xfrm>
        </p:grpSpPr>
        <p:sp>
          <p:nvSpPr>
            <p:cNvPr id="5" name="文本框 4"/>
            <p:cNvSpPr txBox="1"/>
            <p:nvPr/>
          </p:nvSpPr>
          <p:spPr>
            <a:xfrm>
              <a:off x="9864" y="4877"/>
              <a:ext cx="7567" cy="725"/>
            </a:xfrm>
            <a:prstGeom prst="rect">
              <a:avLst/>
            </a:prstGeom>
            <a:noFill/>
          </p:spPr>
          <p:txBody>
            <a:bodyPr wrap="square" lIns="0" rIns="0" rtlCol="0">
              <a:spAutoFit/>
            </a:bodyPr>
            <a:lstStyle/>
            <a:p>
              <a:pPr algn="l"/>
              <a:r>
                <a:rPr lang="zh-CN" altLang="en-US" sz="2400">
                  <a:solidFill>
                    <a:schemeClr val="tx1">
                      <a:lumMod val="85000"/>
                      <a:lumOff val="15000"/>
                    </a:schemeClr>
                  </a:solidFill>
                  <a:latin typeface="Lantinghei SC Extralight" panose="02000000000000000000" charset="-122"/>
                  <a:ea typeface="Lantinghei SC Extralight" panose="02000000000000000000" charset="-122"/>
                </a:rPr>
                <a:t>怎样描述技能来吸引面试官眼球</a:t>
              </a:r>
              <a:endParaRPr lang="zh-CN" altLang="en-US" sz="2400">
                <a:solidFill>
                  <a:schemeClr val="tx1">
                    <a:lumMod val="85000"/>
                    <a:lumOff val="15000"/>
                  </a:schemeClr>
                </a:solidFill>
                <a:latin typeface="Lantinghei SC Extralight" panose="02000000000000000000" charset="-122"/>
                <a:ea typeface="Lantinghei SC Extralight" panose="02000000000000000000" charset="-122"/>
              </a:endParaRPr>
            </a:p>
          </p:txBody>
        </p:sp>
        <p:sp>
          <p:nvSpPr>
            <p:cNvPr id="14" name="文本框 13"/>
            <p:cNvSpPr txBox="1"/>
            <p:nvPr/>
          </p:nvSpPr>
          <p:spPr>
            <a:xfrm>
              <a:off x="7984" y="4877"/>
              <a:ext cx="1882" cy="725"/>
            </a:xfrm>
            <a:prstGeom prst="rect">
              <a:avLst/>
            </a:prstGeom>
            <a:noFill/>
          </p:spPr>
          <p:txBody>
            <a:bodyPr wrap="square" rIns="0" rtlCol="0">
              <a:spAutoFit/>
            </a:bodyPr>
            <a:lstStyle/>
            <a:p>
              <a:pPr algn="ctr"/>
              <a:r>
                <a:rPr lang="en-US" altLang="zh-CN" sz="2400" b="1">
                  <a:solidFill>
                    <a:schemeClr val="tx1">
                      <a:lumMod val="85000"/>
                      <a:lumOff val="15000"/>
                    </a:schemeClr>
                  </a:solidFill>
                  <a:latin typeface="Lantinghei SC Demibold" panose="02000000000000000000" charset="-122"/>
                  <a:ea typeface="Lantinghei SC Demibold" panose="02000000000000000000" charset="-122"/>
                </a:rPr>
                <a:t>03/</a:t>
              </a:r>
              <a:endParaRPr lang="en-US" altLang="zh-CN" sz="2400" b="1">
                <a:solidFill>
                  <a:schemeClr val="tx1">
                    <a:lumMod val="85000"/>
                    <a:lumOff val="15000"/>
                  </a:schemeClr>
                </a:solidFill>
                <a:latin typeface="Lantinghei SC Demibold" panose="02000000000000000000" charset="-122"/>
                <a:ea typeface="Lantinghei SC Demibold" panose="02000000000000000000" charset="-122"/>
              </a:endParaRPr>
            </a:p>
          </p:txBody>
        </p:sp>
      </p:grpSp>
      <p:grpSp>
        <p:nvGrpSpPr>
          <p:cNvPr id="28" name="组合 27"/>
          <p:cNvGrpSpPr/>
          <p:nvPr/>
        </p:nvGrpSpPr>
        <p:grpSpPr>
          <a:xfrm>
            <a:off x="4293235" y="2262505"/>
            <a:ext cx="5502275" cy="460375"/>
            <a:chOff x="7983" y="3246"/>
            <a:chExt cx="8930" cy="725"/>
          </a:xfrm>
        </p:grpSpPr>
        <p:sp>
          <p:nvSpPr>
            <p:cNvPr id="4" name="文本框 3"/>
            <p:cNvSpPr txBox="1"/>
            <p:nvPr/>
          </p:nvSpPr>
          <p:spPr>
            <a:xfrm>
              <a:off x="9864" y="3246"/>
              <a:ext cx="7049" cy="725"/>
            </a:xfrm>
            <a:prstGeom prst="rect">
              <a:avLst/>
            </a:prstGeom>
            <a:noFill/>
          </p:spPr>
          <p:txBody>
            <a:bodyPr wrap="square" lIns="0" rIns="0" rtlCol="0">
              <a:spAutoFit/>
            </a:bodyPr>
            <a:lstStyle/>
            <a:p>
              <a:pPr algn="l"/>
              <a:r>
                <a:rPr lang="zh-CN" altLang="en-US" sz="2400" dirty="0">
                  <a:solidFill>
                    <a:schemeClr val="tx1">
                      <a:lumMod val="85000"/>
                      <a:lumOff val="15000"/>
                    </a:schemeClr>
                  </a:solidFill>
                  <a:latin typeface="Lantinghei SC Extralight" panose="02000000000000000000" charset="-122"/>
                  <a:ea typeface="Lantinghei SC Extralight" panose="02000000000000000000" charset="-122"/>
                  <a:cs typeface="Lantinghei SC Extralight" panose="02000000000000000000" charset="-122"/>
                </a:rPr>
                <a:t>HR 常说的 STAR 法则是什么</a:t>
              </a:r>
              <a:endParaRPr lang="zh-CN" altLang="en-US" sz="2400" dirty="0">
                <a:solidFill>
                  <a:schemeClr val="tx1">
                    <a:lumMod val="85000"/>
                    <a:lumOff val="15000"/>
                  </a:schemeClr>
                </a:solidFill>
                <a:latin typeface="Lantinghei SC Extralight" panose="02000000000000000000" charset="-122"/>
                <a:ea typeface="Lantinghei SC Extralight" panose="02000000000000000000" charset="-122"/>
                <a:cs typeface="Lantinghei SC Extralight" panose="02000000000000000000" charset="-122"/>
              </a:endParaRPr>
            </a:p>
          </p:txBody>
        </p:sp>
        <p:sp>
          <p:nvSpPr>
            <p:cNvPr id="15" name="文本框 14"/>
            <p:cNvSpPr txBox="1"/>
            <p:nvPr/>
          </p:nvSpPr>
          <p:spPr>
            <a:xfrm>
              <a:off x="7983" y="3246"/>
              <a:ext cx="1882" cy="725"/>
            </a:xfrm>
            <a:prstGeom prst="rect">
              <a:avLst/>
            </a:prstGeom>
            <a:noFill/>
          </p:spPr>
          <p:txBody>
            <a:bodyPr wrap="square" rtlCol="0">
              <a:spAutoFit/>
            </a:bodyPr>
            <a:lstStyle/>
            <a:p>
              <a:pPr algn="ctr"/>
              <a:r>
                <a:rPr lang="en-US" altLang="zh-CN" sz="2400" b="1">
                  <a:solidFill>
                    <a:schemeClr val="tx1">
                      <a:lumMod val="85000"/>
                      <a:lumOff val="15000"/>
                    </a:schemeClr>
                  </a:solidFill>
                  <a:latin typeface="Lantinghei SC Demibold" panose="02000000000000000000" charset="-122"/>
                  <a:ea typeface="Lantinghei SC Demibold" panose="02000000000000000000" charset="-122"/>
                </a:rPr>
                <a:t>02/</a:t>
              </a:r>
              <a:endParaRPr lang="en-US" altLang="zh-CN" sz="2400" b="1">
                <a:solidFill>
                  <a:schemeClr val="tx1">
                    <a:lumMod val="85000"/>
                    <a:lumOff val="15000"/>
                  </a:schemeClr>
                </a:solidFill>
                <a:latin typeface="Lantinghei SC Demibold" panose="02000000000000000000" charset="-122"/>
                <a:ea typeface="Lantinghei SC Demibold" panose="02000000000000000000" charset="-122"/>
              </a:endParaRPr>
            </a:p>
          </p:txBody>
        </p:sp>
      </p:grpSp>
      <p:sp>
        <p:nvSpPr>
          <p:cNvPr id="17" name="椭圆 16"/>
          <p:cNvSpPr/>
          <p:nvPr/>
        </p:nvSpPr>
        <p:spPr>
          <a:xfrm>
            <a:off x="2964815" y="1816735"/>
            <a:ext cx="328930" cy="360680"/>
          </a:xfrm>
          <a:prstGeom prst="ellipse">
            <a:avLst/>
          </a:prstGeom>
          <a:gradFill>
            <a:gsLst>
              <a:gs pos="10000">
                <a:srgbClr val="B0B2BC"/>
              </a:gs>
              <a:gs pos="40000">
                <a:srgbClr val="A5C7C0"/>
              </a:gs>
              <a:gs pos="100000">
                <a:srgbClr val="91C4BB"/>
              </a:gs>
              <a:gs pos="100000">
                <a:schemeClr val="accent3">
                  <a:lumMod val="20000"/>
                  <a:lumOff val="80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564890" y="2640965"/>
            <a:ext cx="298450" cy="309880"/>
          </a:xfrm>
          <a:prstGeom prst="ellipse">
            <a:avLst/>
          </a:prstGeom>
          <a:gradFill>
            <a:gsLst>
              <a:gs pos="2000">
                <a:schemeClr val="accent4">
                  <a:lumMod val="20000"/>
                  <a:lumOff val="80000"/>
                </a:schemeClr>
              </a:gs>
              <a:gs pos="32000">
                <a:schemeClr val="accent4">
                  <a:lumMod val="40000"/>
                  <a:lumOff val="60000"/>
                </a:schemeClr>
              </a:gs>
              <a:gs pos="62000">
                <a:schemeClr val="accent4">
                  <a:lumMod val="60000"/>
                  <a:lumOff val="40000"/>
                </a:schemeClr>
              </a:gs>
              <a:gs pos="90000">
                <a:schemeClr val="accent4">
                  <a:lumMod val="7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607060" y="2694305"/>
            <a:ext cx="298450" cy="309880"/>
          </a:xfrm>
          <a:prstGeom prst="ellipse">
            <a:avLst/>
          </a:prstGeom>
          <a:gradFill>
            <a:gsLst>
              <a:gs pos="2000">
                <a:schemeClr val="accent4">
                  <a:lumMod val="20000"/>
                  <a:lumOff val="80000"/>
                </a:schemeClr>
              </a:gs>
              <a:gs pos="32000">
                <a:schemeClr val="accent4">
                  <a:lumMod val="40000"/>
                  <a:lumOff val="60000"/>
                </a:schemeClr>
              </a:gs>
              <a:gs pos="62000">
                <a:schemeClr val="accent4">
                  <a:lumMod val="60000"/>
                  <a:lumOff val="40000"/>
                </a:schemeClr>
              </a:gs>
              <a:gs pos="90000">
                <a:schemeClr val="accent4">
                  <a:lumMod val="7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2447290" y="4236720"/>
            <a:ext cx="298450" cy="309880"/>
          </a:xfrm>
          <a:prstGeom prst="ellipse">
            <a:avLst/>
          </a:prstGeom>
          <a:gradFill>
            <a:gsLst>
              <a:gs pos="2000">
                <a:schemeClr val="accent4">
                  <a:lumMod val="20000"/>
                  <a:lumOff val="80000"/>
                </a:schemeClr>
              </a:gs>
              <a:gs pos="32000">
                <a:schemeClr val="accent4">
                  <a:lumMod val="40000"/>
                  <a:lumOff val="60000"/>
                </a:schemeClr>
              </a:gs>
              <a:gs pos="62000">
                <a:schemeClr val="accent4">
                  <a:lumMod val="60000"/>
                  <a:lumOff val="40000"/>
                </a:schemeClr>
              </a:gs>
              <a:gs pos="90000">
                <a:schemeClr val="accent4">
                  <a:lumMod val="75000"/>
                </a:schemeClr>
              </a:gs>
            </a:gsLst>
            <a:path path="rect">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1962150" y="4979035"/>
            <a:ext cx="201295" cy="224790"/>
          </a:xfrm>
          <a:prstGeom prst="ellipse">
            <a:avLst/>
          </a:prstGeom>
          <a:gradFill>
            <a:gsLst>
              <a:gs pos="2000">
                <a:schemeClr val="accent4">
                  <a:lumMod val="20000"/>
                  <a:lumOff val="80000"/>
                </a:schemeClr>
              </a:gs>
              <a:gs pos="32000">
                <a:schemeClr val="accent4">
                  <a:lumMod val="40000"/>
                  <a:lumOff val="60000"/>
                </a:schemeClr>
              </a:gs>
              <a:gs pos="62000">
                <a:schemeClr val="accent4">
                  <a:lumMod val="60000"/>
                  <a:lumOff val="40000"/>
                </a:schemeClr>
              </a:gs>
              <a:gs pos="90000">
                <a:schemeClr val="accent4">
                  <a:lumMod val="7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2964815" y="5586730"/>
            <a:ext cx="201295" cy="224790"/>
          </a:xfrm>
          <a:prstGeom prst="ellipse">
            <a:avLst/>
          </a:prstGeom>
          <a:gradFill>
            <a:gsLst>
              <a:gs pos="2000">
                <a:schemeClr val="accent4">
                  <a:lumMod val="20000"/>
                  <a:lumOff val="80000"/>
                </a:schemeClr>
              </a:gs>
              <a:gs pos="32000">
                <a:schemeClr val="accent4">
                  <a:lumMod val="40000"/>
                  <a:lumOff val="60000"/>
                </a:schemeClr>
              </a:gs>
              <a:gs pos="62000">
                <a:schemeClr val="accent4">
                  <a:lumMod val="60000"/>
                  <a:lumOff val="40000"/>
                </a:schemeClr>
              </a:gs>
              <a:gs pos="90000">
                <a:schemeClr val="accent4">
                  <a:lumMod val="75000"/>
                </a:schemeClr>
              </a:gs>
            </a:gsLst>
            <a:lin ang="27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直角三角形 38"/>
          <p:cNvSpPr/>
          <p:nvPr/>
        </p:nvSpPr>
        <p:spPr>
          <a:xfrm flipH="1">
            <a:off x="10741660" y="5360670"/>
            <a:ext cx="1450340" cy="1497330"/>
          </a:xfrm>
          <a:prstGeom prst="rtTriangle">
            <a:avLst/>
          </a:prstGeom>
          <a:solidFill>
            <a:srgbClr val="43707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47" name="椭圆 46"/>
          <p:cNvSpPr/>
          <p:nvPr/>
        </p:nvSpPr>
        <p:spPr>
          <a:xfrm>
            <a:off x="10632440" y="2140585"/>
            <a:ext cx="373380" cy="385445"/>
          </a:xfrm>
          <a:prstGeom prst="ellipse">
            <a:avLst/>
          </a:prstGeom>
          <a:gradFill>
            <a:gsLst>
              <a:gs pos="2000">
                <a:schemeClr val="accent4">
                  <a:lumMod val="20000"/>
                  <a:lumOff val="80000"/>
                </a:schemeClr>
              </a:gs>
              <a:gs pos="32000">
                <a:schemeClr val="accent4">
                  <a:lumMod val="40000"/>
                  <a:lumOff val="60000"/>
                </a:schemeClr>
              </a:gs>
              <a:gs pos="62000">
                <a:schemeClr val="accent4">
                  <a:lumMod val="60000"/>
                  <a:lumOff val="40000"/>
                </a:schemeClr>
              </a:gs>
              <a:gs pos="90000">
                <a:schemeClr val="accent4">
                  <a:lumMod val="7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5334635" y="277495"/>
            <a:ext cx="6857365" cy="452120"/>
            <a:chOff x="8401" y="437"/>
            <a:chExt cx="10799" cy="712"/>
          </a:xfrm>
        </p:grpSpPr>
        <p:cxnSp>
          <p:nvCxnSpPr>
            <p:cNvPr id="42" name="直接连接符 41"/>
            <p:cNvCxnSpPr/>
            <p:nvPr/>
          </p:nvCxnSpPr>
          <p:spPr>
            <a:xfrm flipH="1">
              <a:off x="8401" y="794"/>
              <a:ext cx="10797" cy="17"/>
            </a:xfrm>
            <a:prstGeom prst="line">
              <a:avLst/>
            </a:prstGeom>
            <a:ln w="50800">
              <a:solidFill>
                <a:srgbClr val="37676C">
                  <a:alpha val="70000"/>
                </a:srgb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12272" y="437"/>
              <a:ext cx="6928" cy="1"/>
            </a:xfrm>
            <a:prstGeom prst="line">
              <a:avLst/>
            </a:prstGeom>
            <a:ln w="50800">
              <a:solidFill>
                <a:srgbClr val="37676C">
                  <a:alpha val="70000"/>
                </a:srgb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5293" y="1143"/>
              <a:ext cx="3907" cy="7"/>
            </a:xfrm>
            <a:prstGeom prst="line">
              <a:avLst/>
            </a:prstGeom>
            <a:ln w="50800">
              <a:solidFill>
                <a:srgbClr val="37676C">
                  <a:alpha val="70000"/>
                </a:srgbClr>
              </a:solidFill>
            </a:ln>
          </p:spPr>
          <p:style>
            <a:lnRef idx="1">
              <a:schemeClr val="accent1"/>
            </a:lnRef>
            <a:fillRef idx="0">
              <a:schemeClr val="accent1"/>
            </a:fillRef>
            <a:effectRef idx="0">
              <a:schemeClr val="accent1"/>
            </a:effectRef>
            <a:fontRef idx="minor">
              <a:schemeClr val="tx1"/>
            </a:fontRef>
          </p:style>
        </p:cxnSp>
      </p:grpSp>
      <p:sp>
        <p:nvSpPr>
          <p:cNvPr id="48" name="椭圆 47"/>
          <p:cNvSpPr/>
          <p:nvPr/>
        </p:nvSpPr>
        <p:spPr>
          <a:xfrm rot="2100000">
            <a:off x="10756900" y="3802380"/>
            <a:ext cx="133350" cy="181610"/>
          </a:xfrm>
          <a:prstGeom prst="ellipse">
            <a:avLst/>
          </a:prstGeom>
          <a:gradFill>
            <a:gsLst>
              <a:gs pos="2000">
                <a:schemeClr val="accent4">
                  <a:lumMod val="20000"/>
                  <a:lumOff val="80000"/>
                </a:schemeClr>
              </a:gs>
              <a:gs pos="32000">
                <a:schemeClr val="accent4">
                  <a:lumMod val="40000"/>
                  <a:lumOff val="60000"/>
                </a:schemeClr>
              </a:gs>
              <a:gs pos="62000">
                <a:schemeClr val="accent4">
                  <a:lumMod val="60000"/>
                  <a:lumOff val="40000"/>
                </a:schemeClr>
              </a:gs>
              <a:gs pos="90000">
                <a:schemeClr val="accent4">
                  <a:lumMod val="7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transition advTm="2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000"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style.rotation</p:attrName>
                                        </p:attrNameLst>
                                      </p:cBhvr>
                                      <p:tavLst>
                                        <p:tav tm="0">
                                          <p:val>
                                            <p:fltVal val="720"/>
                                          </p:val>
                                        </p:tav>
                                        <p:tav tm="100000">
                                          <p:val>
                                            <p:fltVal val="0"/>
                                          </p:val>
                                        </p:tav>
                                      </p:tavLst>
                                    </p:anim>
                                    <p:anim calcmode="lin" valueType="num">
                                      <p:cBhvr>
                                        <p:cTn id="9" dur="1000" fill="hold"/>
                                        <p:tgtEl>
                                          <p:spTgt spid="11"/>
                                        </p:tgtEl>
                                        <p:attrNameLst>
                                          <p:attrName>ppt_h</p:attrName>
                                        </p:attrNameLst>
                                      </p:cBhvr>
                                      <p:tavLst>
                                        <p:tav tm="0">
                                          <p:val>
                                            <p:fltVal val="0"/>
                                          </p:val>
                                        </p:tav>
                                        <p:tav tm="100000">
                                          <p:val>
                                            <p:strVal val="#ppt_h"/>
                                          </p:val>
                                        </p:tav>
                                      </p:tavLst>
                                    </p:anim>
                                    <p:anim calcmode="lin" valueType="num">
                                      <p:cBhvr>
                                        <p:cTn id="10" dur="1000" fill="hold"/>
                                        <p:tgtEl>
                                          <p:spTgt spid="11"/>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129405" y="546735"/>
            <a:ext cx="3360420" cy="583565"/>
          </a:xfrm>
          <a:prstGeom prst="rect">
            <a:avLst/>
          </a:prstGeom>
          <a:noFill/>
        </p:spPr>
        <p:txBody>
          <a:bodyPr wrap="square" rtlCol="0">
            <a:spAutoFit/>
          </a:bodyPr>
          <a:lstStyle/>
          <a:p>
            <a:pPr algn="ctr"/>
            <a:r>
              <a:rPr lang="zh-CN" altLang="en-US" sz="3200" b="1" dirty="0">
                <a:solidFill>
                  <a:schemeClr val="tx1">
                    <a:lumMod val="85000"/>
                    <a:lumOff val="15000"/>
                  </a:schemeClr>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rPr>
              <a:t>前端职级胜任力</a:t>
            </a:r>
            <a:endParaRPr lang="zh-CN" altLang="en-US" sz="3200" b="1" dirty="0">
              <a:solidFill>
                <a:schemeClr val="tx1">
                  <a:lumMod val="85000"/>
                  <a:lumOff val="15000"/>
                </a:schemeClr>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endParaRPr>
          </a:p>
        </p:txBody>
      </p:sp>
      <p:sp>
        <p:nvSpPr>
          <p:cNvPr id="14" name="直角三角形 13"/>
          <p:cNvSpPr/>
          <p:nvPr/>
        </p:nvSpPr>
        <p:spPr>
          <a:xfrm flipH="1">
            <a:off x="10741660" y="5360670"/>
            <a:ext cx="1450340" cy="1497330"/>
          </a:xfrm>
          <a:prstGeom prst="rtTriangle">
            <a:avLst/>
          </a:prstGeom>
          <a:solidFill>
            <a:srgbClr val="43707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15" name="直角三角形 14"/>
          <p:cNvSpPr/>
          <p:nvPr/>
        </p:nvSpPr>
        <p:spPr>
          <a:xfrm flipH="1" flipV="1">
            <a:off x="10739120" y="0"/>
            <a:ext cx="1450340" cy="1497330"/>
          </a:xfrm>
          <a:prstGeom prst="rtTriangle">
            <a:avLst/>
          </a:prstGeom>
          <a:solidFill>
            <a:srgbClr val="43707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grpSp>
        <p:nvGrpSpPr>
          <p:cNvPr id="33" name="组合 32"/>
          <p:cNvGrpSpPr/>
          <p:nvPr/>
        </p:nvGrpSpPr>
        <p:grpSpPr>
          <a:xfrm flipH="1">
            <a:off x="0" y="634365"/>
            <a:ext cx="3849370" cy="506095"/>
            <a:chOff x="8401" y="438"/>
            <a:chExt cx="10799" cy="797"/>
          </a:xfrm>
        </p:grpSpPr>
        <p:cxnSp>
          <p:nvCxnSpPr>
            <p:cNvPr id="34" name="直接连接符 33"/>
            <p:cNvCxnSpPr/>
            <p:nvPr/>
          </p:nvCxnSpPr>
          <p:spPr>
            <a:xfrm flipH="1">
              <a:off x="8401" y="820"/>
              <a:ext cx="10797" cy="17"/>
            </a:xfrm>
            <a:prstGeom prst="line">
              <a:avLst/>
            </a:prstGeom>
            <a:ln w="38100">
              <a:solidFill>
                <a:srgbClr val="37676C">
                  <a:alpha val="70000"/>
                </a:srgb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10282" y="438"/>
              <a:ext cx="8918" cy="15"/>
            </a:xfrm>
            <a:prstGeom prst="line">
              <a:avLst/>
            </a:prstGeom>
            <a:ln w="38100">
              <a:solidFill>
                <a:srgbClr val="37676C">
                  <a:alpha val="70000"/>
                </a:srgb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3851" y="1220"/>
              <a:ext cx="5349" cy="15"/>
            </a:xfrm>
            <a:prstGeom prst="line">
              <a:avLst/>
            </a:prstGeom>
            <a:ln w="38100">
              <a:solidFill>
                <a:srgbClr val="37676C">
                  <a:alpha val="70000"/>
                </a:srgbClr>
              </a:solidFill>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3299641" y="546735"/>
            <a:ext cx="993534" cy="592986"/>
            <a:chOff x="381" y="318"/>
            <a:chExt cx="1727" cy="1070"/>
          </a:xfrm>
        </p:grpSpPr>
        <p:sp>
          <p:nvSpPr>
            <p:cNvPr id="10" name="等腰三角形 9"/>
            <p:cNvSpPr/>
            <p:nvPr/>
          </p:nvSpPr>
          <p:spPr>
            <a:xfrm>
              <a:off x="381" y="318"/>
              <a:ext cx="1137" cy="1036"/>
            </a:xfrm>
            <a:prstGeom prst="triangle">
              <a:avLst/>
            </a:prstGeom>
            <a:solidFill>
              <a:srgbClr val="A5C7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a:off x="971" y="318"/>
              <a:ext cx="1137" cy="1036"/>
            </a:xfrm>
            <a:prstGeom prst="triangle">
              <a:avLst/>
            </a:prstGeom>
            <a:solidFill>
              <a:srgbClr val="175155">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683" y="352"/>
              <a:ext cx="1137" cy="1036"/>
            </a:xfrm>
            <a:prstGeom prst="triangle">
              <a:avLst/>
            </a:prstGeom>
            <a:solidFill>
              <a:srgbClr val="175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2" name="表格 1"/>
          <p:cNvGraphicFramePr/>
          <p:nvPr>
            <p:custDataLst>
              <p:tags r:id="rId1"/>
            </p:custDataLst>
          </p:nvPr>
        </p:nvGraphicFramePr>
        <p:xfrm>
          <a:off x="1828800" y="1905000"/>
          <a:ext cx="8072755" cy="3455670"/>
        </p:xfrm>
        <a:graphic>
          <a:graphicData uri="http://schemas.openxmlformats.org/drawingml/2006/table">
            <a:tbl>
              <a:tblPr firstRow="1" bandRow="1">
                <a:tableStyleId>{5C22544A-7EE6-4342-B048-85BDC9FD1C3A}</a:tableStyleId>
              </a:tblPr>
              <a:tblGrid>
                <a:gridCol w="1770380"/>
                <a:gridCol w="2567940"/>
                <a:gridCol w="3734435"/>
              </a:tblGrid>
              <a:tr h="669925">
                <a:tc>
                  <a:txBody>
                    <a:bodyPr/>
                    <a:p>
                      <a:pPr algn="ctr">
                        <a:buNone/>
                      </a:pPr>
                      <a:r>
                        <a:rPr lang="zh-CN" altLang="en-US"/>
                        <a:t>职级</a:t>
                      </a:r>
                      <a:endParaRPr lang="zh-CN" altLang="en-US"/>
                    </a:p>
                  </a:txBody>
                  <a:tcPr anchor="ctr" anchorCtr="0"/>
                </a:tc>
                <a:tc>
                  <a:txBody>
                    <a:bodyPr/>
                    <a:p>
                      <a:pPr algn="ctr">
                        <a:buNone/>
                      </a:pPr>
                      <a:r>
                        <a:rPr lang="zh-CN" altLang="en-US"/>
                        <a:t>关键词</a:t>
                      </a:r>
                      <a:endParaRPr lang="zh-CN" altLang="en-US"/>
                    </a:p>
                  </a:txBody>
                  <a:tcPr anchor="ctr" anchorCtr="0"/>
                </a:tc>
                <a:tc>
                  <a:txBody>
                    <a:bodyPr/>
                    <a:p>
                      <a:pPr algn="ctr">
                        <a:buNone/>
                      </a:pPr>
                      <a:r>
                        <a:rPr lang="zh-CN" altLang="en-US" sz="1800">
                          <a:sym typeface="+mn-ea"/>
                        </a:rPr>
                        <a:t>考核点</a:t>
                      </a:r>
                      <a:endParaRPr lang="zh-CN" altLang="en-US"/>
                    </a:p>
                  </a:txBody>
                  <a:tcPr anchor="ctr" anchorCtr="0"/>
                </a:tc>
              </a:tr>
              <a:tr h="1160780">
                <a:tc>
                  <a:txBody>
                    <a:bodyPr/>
                    <a:p>
                      <a:pPr algn="ctr">
                        <a:buNone/>
                      </a:pPr>
                      <a:r>
                        <a:rPr lang="en-US" altLang="zh-CN"/>
                        <a:t>P7</a:t>
                      </a:r>
                      <a:endParaRPr lang="en-US" altLang="zh-CN"/>
                    </a:p>
                  </a:txBody>
                  <a:tcPr anchor="ctr" anchorCtr="0"/>
                </a:tc>
                <a:tc>
                  <a:txBody>
                    <a:bodyPr/>
                    <a:p>
                      <a:pPr algn="ctr">
                        <a:buNone/>
                      </a:pPr>
                      <a:r>
                        <a:rPr lang="zh-CN" altLang="en-US"/>
                        <a:t>领域专家</a:t>
                      </a:r>
                      <a:endParaRPr lang="zh-CN" altLang="en-US"/>
                    </a:p>
                  </a:txBody>
                  <a:tcPr anchor="ctr" anchorCtr="0"/>
                </a:tc>
                <a:tc>
                  <a:txBody>
                    <a:bodyPr/>
                    <a:p>
                      <a:pPr algn="ctr">
                        <a:buNone/>
                      </a:pPr>
                      <a:r>
                        <a:rPr lang="zh-CN" altLang="en-US"/>
                        <a:t>某一领域有关键产出，并获得行业认可</a:t>
                      </a:r>
                      <a:endParaRPr lang="zh-CN" altLang="en-US"/>
                    </a:p>
                  </a:txBody>
                  <a:tcPr anchor="ctr" anchorCtr="0"/>
                </a:tc>
              </a:tr>
              <a:tr h="812800">
                <a:tc>
                  <a:txBody>
                    <a:bodyPr/>
                    <a:p>
                      <a:pPr algn="ctr">
                        <a:buNone/>
                      </a:pPr>
                      <a:r>
                        <a:rPr lang="en-US" altLang="zh-CN"/>
                        <a:t>P6</a:t>
                      </a:r>
                      <a:endParaRPr lang="en-US" altLang="zh-CN"/>
                    </a:p>
                  </a:txBody>
                  <a:tcPr anchor="ctr" anchorCtr="0"/>
                </a:tc>
                <a:tc>
                  <a:txBody>
                    <a:bodyPr/>
                    <a:p>
                      <a:pPr algn="ctr">
                        <a:buNone/>
                      </a:pPr>
                      <a:r>
                        <a:rPr lang="zh-CN" altLang="en-US"/>
                        <a:t>主导项目</a:t>
                      </a:r>
                      <a:endParaRPr lang="zh-CN" altLang="en-US"/>
                    </a:p>
                  </a:txBody>
                  <a:tcPr anchor="ctr" anchorCtr="0"/>
                </a:tc>
                <a:tc>
                  <a:txBody>
                    <a:bodyPr/>
                    <a:p>
                      <a:pPr algn="ctr">
                        <a:buNone/>
                      </a:pPr>
                      <a:r>
                        <a:rPr lang="zh-CN" altLang="en-US"/>
                        <a:t>项目主导 </a:t>
                      </a:r>
                      <a:r>
                        <a:rPr lang="en-US" altLang="zh-CN"/>
                        <a:t>/ </a:t>
                      </a:r>
                      <a:r>
                        <a:rPr lang="zh-CN" altLang="en-US"/>
                        <a:t>工程化</a:t>
                      </a:r>
                      <a:r>
                        <a:rPr lang="en-US" altLang="zh-CN"/>
                        <a:t>/ </a:t>
                      </a:r>
                      <a:r>
                        <a:rPr lang="zh-CN" altLang="en-US"/>
                        <a:t>难题攻克</a:t>
                      </a:r>
                      <a:endParaRPr lang="zh-CN" altLang="en-US"/>
                    </a:p>
                  </a:txBody>
                  <a:tcPr anchor="ctr" anchorCtr="0"/>
                </a:tc>
              </a:tr>
              <a:tr h="812165">
                <a:tc>
                  <a:txBody>
                    <a:bodyPr/>
                    <a:p>
                      <a:pPr algn="ctr">
                        <a:buNone/>
                      </a:pPr>
                      <a:r>
                        <a:rPr lang="en-US" altLang="zh-CN"/>
                        <a:t>P5</a:t>
                      </a:r>
                      <a:endParaRPr lang="en-US" altLang="zh-CN"/>
                    </a:p>
                  </a:txBody>
                  <a:tcPr anchor="ctr" anchorCtr="0"/>
                </a:tc>
                <a:tc>
                  <a:txBody>
                    <a:bodyPr/>
                    <a:p>
                      <a:pPr algn="ctr">
                        <a:buNone/>
                      </a:pPr>
                      <a:r>
                        <a:rPr lang="zh-CN" altLang="en-US"/>
                        <a:t>独立正产出</a:t>
                      </a:r>
                      <a:endParaRPr lang="zh-CN" altLang="en-US"/>
                    </a:p>
                  </a:txBody>
                  <a:tcPr anchor="ctr" anchorCtr="0"/>
                </a:tc>
                <a:tc>
                  <a:txBody>
                    <a:bodyPr/>
                    <a:p>
                      <a:pPr algn="ctr">
                        <a:buNone/>
                      </a:pPr>
                      <a:r>
                        <a:rPr lang="zh-CN" altLang="en-US"/>
                        <a:t>基础扎实</a:t>
                      </a:r>
                      <a:r>
                        <a:rPr lang="en-US" altLang="zh-CN"/>
                        <a:t>/</a:t>
                      </a:r>
                      <a:r>
                        <a:rPr lang="zh-CN" altLang="en-US"/>
                        <a:t>能独立完成工作要求</a:t>
                      </a:r>
                      <a:endParaRPr lang="zh-CN" altLang="en-US"/>
                    </a:p>
                  </a:txBody>
                  <a:tcPr anchor="ctr" anchorCtr="0"/>
                </a:tc>
              </a:tr>
            </a:tbl>
          </a:graphicData>
        </a:graphic>
      </p:graphicFrame>
      <p:sp>
        <p:nvSpPr>
          <p:cNvPr id="3" name="文本框 2"/>
          <p:cNvSpPr txBox="1"/>
          <p:nvPr/>
        </p:nvSpPr>
        <p:spPr>
          <a:xfrm>
            <a:off x="2141855" y="5925185"/>
            <a:ext cx="7447280" cy="368300"/>
          </a:xfrm>
          <a:prstGeom prst="rect">
            <a:avLst/>
          </a:prstGeom>
          <a:noFill/>
        </p:spPr>
        <p:txBody>
          <a:bodyPr wrap="none" rtlCol="0">
            <a:spAutoFit/>
          </a:bodyPr>
          <a:p>
            <a:pPr algn="l"/>
            <a:r>
              <a:rPr lang="zh-CN" altLang="en-US"/>
              <a:t>https://www.processon.com/view/link/60c86de35653bb7a3245ef5f#map</a:t>
            </a:r>
            <a:endParaRPr lang="zh-CN" altLang="en-US"/>
          </a:p>
        </p:txBody>
      </p:sp>
    </p:spTree>
    <p:custDataLst>
      <p:tags r:id="rId2"/>
    </p:custDataLst>
  </p:cSld>
  <p:clrMapOvr>
    <a:masterClrMapping/>
  </p:clrMapOvr>
  <p:transition advTm="2000">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3164840" y="561340"/>
            <a:ext cx="5861050" cy="5454015"/>
            <a:chOff x="5102" y="904"/>
            <a:chExt cx="8996" cy="8589"/>
          </a:xfrm>
          <a:solidFill>
            <a:schemeClr val="bg1">
              <a:alpha val="74000"/>
            </a:schemeClr>
          </a:solidFill>
        </p:grpSpPr>
        <p:sp>
          <p:nvSpPr>
            <p:cNvPr id="9" name="等腰三角形 8"/>
            <p:cNvSpPr/>
            <p:nvPr/>
          </p:nvSpPr>
          <p:spPr>
            <a:xfrm>
              <a:off x="5102" y="904"/>
              <a:ext cx="8996" cy="7742"/>
            </a:xfrm>
            <a:prstGeom prst="triangle">
              <a:avLst/>
            </a:prstGeom>
            <a:solidFill>
              <a:srgbClr val="175155">
                <a:alpha val="7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V="1">
              <a:off x="5277" y="2948"/>
              <a:ext cx="8645" cy="6545"/>
            </a:xfrm>
            <a:prstGeom prst="triangle">
              <a:avLst/>
            </a:prstGeom>
            <a:noFill/>
            <a:ln w="57150">
              <a:solidFill>
                <a:srgbClr val="37676C">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文本框 23"/>
          <p:cNvSpPr txBox="1"/>
          <p:nvPr/>
        </p:nvSpPr>
        <p:spPr>
          <a:xfrm>
            <a:off x="4774565" y="2367915"/>
            <a:ext cx="2642870" cy="2122805"/>
          </a:xfrm>
          <a:prstGeom prst="rect">
            <a:avLst/>
          </a:prstGeom>
          <a:noFill/>
        </p:spPr>
        <p:txBody>
          <a:bodyPr wrap="square" rtlCol="0">
            <a:spAutoFit/>
          </a:bodyPr>
          <a:lstStyle/>
          <a:p>
            <a:pPr algn="ctr"/>
            <a:r>
              <a:rPr lang="zh-CN" altLang="en-US" sz="6600" dirty="0">
                <a:solidFill>
                  <a:schemeClr val="bg1"/>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rPr>
              <a:t>感谢</a:t>
            </a:r>
            <a:endParaRPr lang="zh-CN" altLang="en-US" sz="6600" dirty="0">
              <a:solidFill>
                <a:schemeClr val="bg1"/>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endParaRPr>
          </a:p>
          <a:p>
            <a:pPr algn="ctr"/>
            <a:r>
              <a:rPr lang="zh-CN" altLang="en-US" sz="6600" dirty="0">
                <a:solidFill>
                  <a:schemeClr val="bg1"/>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rPr>
              <a:t>观看</a:t>
            </a:r>
            <a:endParaRPr lang="zh-CN" altLang="en-US" sz="6600" dirty="0">
              <a:solidFill>
                <a:schemeClr val="bg1"/>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endParaRPr>
          </a:p>
        </p:txBody>
      </p:sp>
      <p:sp>
        <p:nvSpPr>
          <p:cNvPr id="14" name="椭圆 13"/>
          <p:cNvSpPr/>
          <p:nvPr/>
        </p:nvSpPr>
        <p:spPr>
          <a:xfrm>
            <a:off x="7521575" y="1121410"/>
            <a:ext cx="915035" cy="893445"/>
          </a:xfrm>
          <a:prstGeom prst="ellipse">
            <a:avLst/>
          </a:prstGeom>
          <a:gradFill>
            <a:gsLst>
              <a:gs pos="10000">
                <a:srgbClr val="B0B2BC"/>
              </a:gs>
              <a:gs pos="40000">
                <a:srgbClr val="A5C7C0"/>
              </a:gs>
              <a:gs pos="100000">
                <a:srgbClr val="91C4BB"/>
              </a:gs>
              <a:gs pos="100000">
                <a:schemeClr val="accent3">
                  <a:lumMod val="20000"/>
                  <a:lumOff val="8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164840" y="3799205"/>
            <a:ext cx="1254760" cy="1255395"/>
          </a:xfrm>
          <a:prstGeom prst="ellipse">
            <a:avLst/>
          </a:prstGeom>
          <a:gradFill>
            <a:gsLst>
              <a:gs pos="10000">
                <a:srgbClr val="B0B2BC"/>
              </a:gs>
              <a:gs pos="40000">
                <a:srgbClr val="A5C7C0"/>
              </a:gs>
              <a:gs pos="100000">
                <a:srgbClr val="91C4BB"/>
              </a:gs>
              <a:gs pos="100000">
                <a:schemeClr val="accent3">
                  <a:lumMod val="20000"/>
                  <a:lumOff val="80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942580" y="5901690"/>
            <a:ext cx="585470" cy="554355"/>
          </a:xfrm>
          <a:prstGeom prst="ellipse">
            <a:avLst/>
          </a:prstGeom>
          <a:gradFill>
            <a:gsLst>
              <a:gs pos="2000">
                <a:schemeClr val="accent4">
                  <a:lumMod val="20000"/>
                  <a:lumOff val="80000"/>
                </a:schemeClr>
              </a:gs>
              <a:gs pos="32000">
                <a:schemeClr val="accent4">
                  <a:lumMod val="40000"/>
                  <a:lumOff val="60000"/>
                </a:schemeClr>
              </a:gs>
              <a:gs pos="62000">
                <a:schemeClr val="accent4">
                  <a:lumMod val="60000"/>
                  <a:lumOff val="40000"/>
                </a:schemeClr>
              </a:gs>
              <a:gs pos="90000">
                <a:schemeClr val="accent4">
                  <a:lumMod val="7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4384040" y="1121410"/>
            <a:ext cx="298450" cy="309880"/>
          </a:xfrm>
          <a:prstGeom prst="ellipse">
            <a:avLst/>
          </a:prstGeom>
          <a:gradFill>
            <a:gsLst>
              <a:gs pos="2000">
                <a:schemeClr val="accent4">
                  <a:lumMod val="20000"/>
                  <a:lumOff val="80000"/>
                </a:schemeClr>
              </a:gs>
              <a:gs pos="32000">
                <a:schemeClr val="accent4">
                  <a:lumMod val="40000"/>
                  <a:lumOff val="60000"/>
                </a:schemeClr>
              </a:gs>
              <a:gs pos="62000">
                <a:schemeClr val="accent4">
                  <a:lumMod val="60000"/>
                  <a:lumOff val="40000"/>
                </a:schemeClr>
              </a:gs>
              <a:gs pos="90000">
                <a:schemeClr val="accent4">
                  <a:lumMod val="7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510915" y="653415"/>
            <a:ext cx="298450" cy="309880"/>
          </a:xfrm>
          <a:prstGeom prst="ellipse">
            <a:avLst/>
          </a:prstGeom>
          <a:gradFill>
            <a:gsLst>
              <a:gs pos="2000">
                <a:schemeClr val="accent4">
                  <a:lumMod val="20000"/>
                  <a:lumOff val="80000"/>
                </a:schemeClr>
              </a:gs>
              <a:gs pos="32000">
                <a:schemeClr val="accent4">
                  <a:lumMod val="40000"/>
                  <a:lumOff val="60000"/>
                </a:schemeClr>
              </a:gs>
              <a:gs pos="62000">
                <a:schemeClr val="accent4">
                  <a:lumMod val="60000"/>
                  <a:lumOff val="40000"/>
                </a:schemeClr>
              </a:gs>
              <a:gs pos="90000">
                <a:schemeClr val="accent4">
                  <a:lumMod val="7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8829040" y="4008755"/>
            <a:ext cx="298450" cy="309880"/>
          </a:xfrm>
          <a:prstGeom prst="ellipse">
            <a:avLst/>
          </a:prstGeom>
          <a:gradFill>
            <a:gsLst>
              <a:gs pos="2000">
                <a:schemeClr val="accent4">
                  <a:lumMod val="20000"/>
                  <a:lumOff val="80000"/>
                </a:schemeClr>
              </a:gs>
              <a:gs pos="32000">
                <a:schemeClr val="accent4">
                  <a:lumMod val="40000"/>
                  <a:lumOff val="60000"/>
                </a:schemeClr>
              </a:gs>
              <a:gs pos="62000">
                <a:schemeClr val="accent4">
                  <a:lumMod val="60000"/>
                  <a:lumOff val="40000"/>
                </a:schemeClr>
              </a:gs>
              <a:gs pos="90000">
                <a:schemeClr val="accent4">
                  <a:lumMod val="7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9244330" y="3413125"/>
            <a:ext cx="298450" cy="309880"/>
          </a:xfrm>
          <a:prstGeom prst="ellipse">
            <a:avLst/>
          </a:prstGeom>
          <a:solidFill>
            <a:srgbClr val="DBB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3956685" y="5591810"/>
            <a:ext cx="298450" cy="309880"/>
          </a:xfrm>
          <a:prstGeom prst="ellipse">
            <a:avLst/>
          </a:prstGeom>
          <a:gradFill>
            <a:gsLst>
              <a:gs pos="2000">
                <a:schemeClr val="accent4">
                  <a:lumMod val="20000"/>
                  <a:lumOff val="80000"/>
                </a:schemeClr>
              </a:gs>
              <a:gs pos="32000">
                <a:schemeClr val="accent4">
                  <a:lumMod val="40000"/>
                  <a:lumOff val="60000"/>
                </a:schemeClr>
              </a:gs>
              <a:gs pos="62000">
                <a:schemeClr val="accent4">
                  <a:lumMod val="60000"/>
                  <a:lumOff val="40000"/>
                </a:schemeClr>
              </a:gs>
              <a:gs pos="90000">
                <a:schemeClr val="accent4">
                  <a:lumMod val="75000"/>
                </a:schemeClr>
              </a:gs>
            </a:gsLst>
            <a:lin ang="189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3279140" y="1412875"/>
            <a:ext cx="298450" cy="309880"/>
          </a:xfrm>
          <a:prstGeom prst="ellipse">
            <a:avLst/>
          </a:prstGeom>
          <a:solidFill>
            <a:srgbClr val="DBB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p:nvPr/>
        </p:nvGrpSpPr>
        <p:grpSpPr>
          <a:xfrm flipH="1" flipV="1">
            <a:off x="97155" y="90170"/>
            <a:ext cx="1889760" cy="1769110"/>
            <a:chOff x="15743" y="7657"/>
            <a:chExt cx="2976" cy="2786"/>
          </a:xfrm>
        </p:grpSpPr>
        <p:sp>
          <p:nvSpPr>
            <p:cNvPr id="35" name="L 形 34"/>
            <p:cNvSpPr/>
            <p:nvPr/>
          </p:nvSpPr>
          <p:spPr>
            <a:xfrm flipH="1">
              <a:off x="15743" y="7657"/>
              <a:ext cx="2976" cy="2786"/>
            </a:xfrm>
            <a:prstGeom prst="corner">
              <a:avLst>
                <a:gd name="adj1" fmla="val 0"/>
                <a:gd name="adj2" fmla="val 0"/>
              </a:avLst>
            </a:prstGeom>
            <a:solidFill>
              <a:srgbClr val="175155"/>
            </a:solidFill>
            <a:ln w="38100">
              <a:solidFill>
                <a:srgbClr val="37676C">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L 形 27"/>
            <p:cNvSpPr/>
            <p:nvPr/>
          </p:nvSpPr>
          <p:spPr>
            <a:xfrm flipH="1">
              <a:off x="16540" y="8387"/>
              <a:ext cx="1586" cy="1581"/>
            </a:xfrm>
            <a:prstGeom prst="corner">
              <a:avLst>
                <a:gd name="adj1" fmla="val 0"/>
                <a:gd name="adj2" fmla="val 0"/>
              </a:avLst>
            </a:prstGeom>
            <a:solidFill>
              <a:srgbClr val="175155"/>
            </a:solidFill>
            <a:ln w="38100">
              <a:solidFill>
                <a:srgbClr val="37676C">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10197465" y="4948555"/>
            <a:ext cx="1889760" cy="1769110"/>
            <a:chOff x="15743" y="7657"/>
            <a:chExt cx="2976" cy="2786"/>
          </a:xfrm>
        </p:grpSpPr>
        <p:sp>
          <p:nvSpPr>
            <p:cNvPr id="33" name="L 形 32"/>
            <p:cNvSpPr/>
            <p:nvPr/>
          </p:nvSpPr>
          <p:spPr>
            <a:xfrm flipH="1">
              <a:off x="15743" y="7657"/>
              <a:ext cx="2976" cy="2786"/>
            </a:xfrm>
            <a:prstGeom prst="corner">
              <a:avLst>
                <a:gd name="adj1" fmla="val 0"/>
                <a:gd name="adj2" fmla="val 0"/>
              </a:avLst>
            </a:prstGeom>
            <a:solidFill>
              <a:srgbClr val="175155"/>
            </a:solidFill>
            <a:ln w="38100">
              <a:solidFill>
                <a:srgbClr val="37676C">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L 形 33"/>
            <p:cNvSpPr/>
            <p:nvPr/>
          </p:nvSpPr>
          <p:spPr>
            <a:xfrm flipH="1">
              <a:off x="16540" y="8387"/>
              <a:ext cx="1586" cy="1581"/>
            </a:xfrm>
            <a:prstGeom prst="corner">
              <a:avLst>
                <a:gd name="adj1" fmla="val 0"/>
                <a:gd name="adj2" fmla="val 0"/>
              </a:avLst>
            </a:prstGeom>
            <a:solidFill>
              <a:srgbClr val="175155"/>
            </a:solidFill>
            <a:ln w="38100">
              <a:solidFill>
                <a:srgbClr val="37676C">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直角三角形 35"/>
          <p:cNvSpPr/>
          <p:nvPr/>
        </p:nvSpPr>
        <p:spPr>
          <a:xfrm flipH="1">
            <a:off x="10741660" y="5360670"/>
            <a:ext cx="1450340" cy="1497330"/>
          </a:xfrm>
          <a:prstGeom prst="rtTriangle">
            <a:avLst/>
          </a:prstGeom>
          <a:solidFill>
            <a:srgbClr val="43707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37" name="直角三角形 36"/>
          <p:cNvSpPr/>
          <p:nvPr/>
        </p:nvSpPr>
        <p:spPr>
          <a:xfrm flipV="1">
            <a:off x="0" y="0"/>
            <a:ext cx="1450340" cy="1497330"/>
          </a:xfrm>
          <a:prstGeom prst="rtTriangle">
            <a:avLst/>
          </a:prstGeom>
          <a:solidFill>
            <a:srgbClr val="43707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Tree>
    <p:custDataLst>
      <p:tags r:id="rId1"/>
    </p:custDataLst>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000"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style.rotation</p:attrName>
                                        </p:attrNameLst>
                                      </p:cBhvr>
                                      <p:tavLst>
                                        <p:tav tm="0">
                                          <p:val>
                                            <p:fltVal val="720"/>
                                          </p:val>
                                        </p:tav>
                                        <p:tav tm="100000">
                                          <p:val>
                                            <p:fltVal val="0"/>
                                          </p:val>
                                        </p:tav>
                                      </p:tavLst>
                                    </p:anim>
                                    <p:anim calcmode="lin" valueType="num">
                                      <p:cBhvr>
                                        <p:cTn id="9" dur="1000" fill="hold"/>
                                        <p:tgtEl>
                                          <p:spTgt spid="11"/>
                                        </p:tgtEl>
                                        <p:attrNameLst>
                                          <p:attrName>ppt_h</p:attrName>
                                        </p:attrNameLst>
                                      </p:cBhvr>
                                      <p:tavLst>
                                        <p:tav tm="0">
                                          <p:val>
                                            <p:fltVal val="0"/>
                                          </p:val>
                                        </p:tav>
                                        <p:tav tm="100000">
                                          <p:val>
                                            <p:strVal val="#ppt_h"/>
                                          </p:val>
                                        </p:tav>
                                      </p:tavLst>
                                    </p:anim>
                                    <p:anim calcmode="lin" valueType="num">
                                      <p:cBhvr>
                                        <p:cTn id="10" dur="1000" fill="hold"/>
                                        <p:tgtEl>
                                          <p:spTgt spid="11"/>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等腰三角形 8"/>
          <p:cNvSpPr/>
          <p:nvPr/>
        </p:nvSpPr>
        <p:spPr>
          <a:xfrm>
            <a:off x="3376295" y="1010285"/>
            <a:ext cx="5526405" cy="4502150"/>
          </a:xfrm>
          <a:prstGeom prst="triangle">
            <a:avLst/>
          </a:prstGeom>
          <a:noFill/>
          <a:ln w="50800">
            <a:solidFill>
              <a:srgbClr val="175155">
                <a:alpha val="70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763135" y="3106420"/>
            <a:ext cx="2664460" cy="1938020"/>
          </a:xfrm>
          <a:prstGeom prst="rect">
            <a:avLst/>
          </a:prstGeom>
          <a:noFill/>
        </p:spPr>
        <p:txBody>
          <a:bodyPr wrap="square" rtlCol="0">
            <a:spAutoFit/>
          </a:bodyPr>
          <a:lstStyle/>
          <a:p>
            <a:pPr algn="ctr"/>
            <a:r>
              <a:rPr lang="zh-CN" altLang="en-US" sz="4000" dirty="0">
                <a:solidFill>
                  <a:schemeClr val="tx1">
                    <a:lumMod val="85000"/>
                    <a:lumOff val="15000"/>
                  </a:schemeClr>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rPr>
              <a:t>站在面试官的角度编写简历</a:t>
            </a:r>
            <a:endParaRPr lang="zh-CN" altLang="en-US" sz="4000" dirty="0">
              <a:solidFill>
                <a:schemeClr val="tx1">
                  <a:lumMod val="85000"/>
                  <a:lumOff val="15000"/>
                </a:schemeClr>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endParaRPr>
          </a:p>
        </p:txBody>
      </p:sp>
      <p:cxnSp>
        <p:nvCxnSpPr>
          <p:cNvPr id="23" name="直接连接符 22"/>
          <p:cNvCxnSpPr/>
          <p:nvPr/>
        </p:nvCxnSpPr>
        <p:spPr>
          <a:xfrm>
            <a:off x="4948659" y="2979321"/>
            <a:ext cx="2382416" cy="0"/>
          </a:xfrm>
          <a:prstGeom prst="line">
            <a:avLst/>
          </a:prstGeom>
          <a:ln>
            <a:solidFill>
              <a:srgbClr val="175155"/>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031740" y="1824990"/>
            <a:ext cx="2217420" cy="1106805"/>
          </a:xfrm>
          <a:prstGeom prst="rect">
            <a:avLst/>
          </a:prstGeom>
          <a:noFill/>
        </p:spPr>
        <p:txBody>
          <a:bodyPr wrap="square" rtlCol="0">
            <a:spAutoFit/>
          </a:bodyPr>
          <a:lstStyle/>
          <a:p>
            <a:pPr algn="ctr"/>
            <a:r>
              <a:rPr lang="en-US" altLang="zh-CN" sz="6600" b="1" dirty="0">
                <a:solidFill>
                  <a:schemeClr val="tx1">
                    <a:lumMod val="85000"/>
                    <a:lumOff val="15000"/>
                  </a:schemeClr>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rPr>
              <a:t>01</a:t>
            </a:r>
            <a:endParaRPr lang="en-US" altLang="zh-CN" sz="6600" b="1" dirty="0">
              <a:solidFill>
                <a:schemeClr val="tx1">
                  <a:lumMod val="85000"/>
                  <a:lumOff val="15000"/>
                </a:schemeClr>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endParaRPr>
          </a:p>
        </p:txBody>
      </p:sp>
      <p:sp>
        <p:nvSpPr>
          <p:cNvPr id="15" name="椭圆 14"/>
          <p:cNvSpPr/>
          <p:nvPr/>
        </p:nvSpPr>
        <p:spPr>
          <a:xfrm>
            <a:off x="2894965" y="4613910"/>
            <a:ext cx="1449070" cy="1385570"/>
          </a:xfrm>
          <a:prstGeom prst="ellipse">
            <a:avLst/>
          </a:prstGeom>
          <a:gradFill>
            <a:gsLst>
              <a:gs pos="10000">
                <a:srgbClr val="B0B2BC"/>
              </a:gs>
              <a:gs pos="40000">
                <a:srgbClr val="A5C7C0"/>
              </a:gs>
              <a:gs pos="100000">
                <a:srgbClr val="91C4BB"/>
              </a:gs>
              <a:gs pos="100000">
                <a:schemeClr val="accent3">
                  <a:lumMod val="20000"/>
                  <a:lumOff val="80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7204710" y="2853055"/>
            <a:ext cx="1038860" cy="975995"/>
          </a:xfrm>
          <a:prstGeom prst="ellipse">
            <a:avLst/>
          </a:prstGeom>
          <a:gradFill>
            <a:gsLst>
              <a:gs pos="10000">
                <a:srgbClr val="B0B2BC"/>
              </a:gs>
              <a:gs pos="40000">
                <a:srgbClr val="A5C7C0"/>
              </a:gs>
              <a:gs pos="100000">
                <a:srgbClr val="91C4BB"/>
              </a:gs>
              <a:gs pos="100000">
                <a:schemeClr val="accent3">
                  <a:lumMod val="20000"/>
                  <a:lumOff val="80000"/>
                </a:schemeClr>
              </a:gs>
            </a:gsLst>
            <a:path path="rect">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4242435" y="1235075"/>
            <a:ext cx="198120" cy="212725"/>
          </a:xfrm>
          <a:prstGeom prst="ellipse">
            <a:avLst/>
          </a:prstGeom>
          <a:gradFill>
            <a:gsLst>
              <a:gs pos="2000">
                <a:schemeClr val="accent4">
                  <a:lumMod val="20000"/>
                  <a:lumOff val="80000"/>
                </a:schemeClr>
              </a:gs>
              <a:gs pos="32000">
                <a:schemeClr val="accent4">
                  <a:lumMod val="40000"/>
                  <a:lumOff val="60000"/>
                </a:schemeClr>
              </a:gs>
              <a:gs pos="62000">
                <a:schemeClr val="accent4">
                  <a:lumMod val="60000"/>
                  <a:lumOff val="40000"/>
                </a:schemeClr>
              </a:gs>
              <a:gs pos="90000">
                <a:schemeClr val="accent4">
                  <a:lumMod val="7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8903335" y="4462780"/>
            <a:ext cx="298450" cy="309880"/>
          </a:xfrm>
          <a:prstGeom prst="ellipse">
            <a:avLst/>
          </a:prstGeom>
          <a:gradFill>
            <a:gsLst>
              <a:gs pos="2000">
                <a:schemeClr val="accent4">
                  <a:lumMod val="20000"/>
                  <a:lumOff val="80000"/>
                </a:schemeClr>
              </a:gs>
              <a:gs pos="32000">
                <a:schemeClr val="accent4">
                  <a:lumMod val="40000"/>
                  <a:lumOff val="60000"/>
                </a:schemeClr>
              </a:gs>
              <a:gs pos="62000">
                <a:schemeClr val="accent4">
                  <a:lumMod val="60000"/>
                  <a:lumOff val="40000"/>
                </a:schemeClr>
              </a:gs>
              <a:gs pos="90000">
                <a:schemeClr val="accent4">
                  <a:lumMod val="7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083810" y="756920"/>
            <a:ext cx="198120" cy="213995"/>
          </a:xfrm>
          <a:prstGeom prst="ellipse">
            <a:avLst/>
          </a:prstGeom>
          <a:gradFill>
            <a:gsLst>
              <a:gs pos="2000">
                <a:schemeClr val="accent4">
                  <a:lumMod val="20000"/>
                  <a:lumOff val="80000"/>
                </a:schemeClr>
              </a:gs>
              <a:gs pos="32000">
                <a:schemeClr val="accent4">
                  <a:lumMod val="40000"/>
                  <a:lumOff val="60000"/>
                </a:schemeClr>
              </a:gs>
              <a:gs pos="62000">
                <a:schemeClr val="accent4">
                  <a:lumMod val="60000"/>
                  <a:lumOff val="40000"/>
                </a:schemeClr>
              </a:gs>
              <a:gs pos="90000">
                <a:schemeClr val="accent4">
                  <a:lumMod val="7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7656830" y="4689475"/>
            <a:ext cx="298450" cy="309880"/>
          </a:xfrm>
          <a:prstGeom prst="ellipse">
            <a:avLst/>
          </a:prstGeom>
          <a:gradFill>
            <a:gsLst>
              <a:gs pos="2000">
                <a:schemeClr val="accent4">
                  <a:lumMod val="20000"/>
                  <a:lumOff val="80000"/>
                </a:schemeClr>
              </a:gs>
              <a:gs pos="32000">
                <a:schemeClr val="accent4">
                  <a:lumMod val="40000"/>
                  <a:lumOff val="60000"/>
                </a:schemeClr>
              </a:gs>
              <a:gs pos="62000">
                <a:schemeClr val="accent4">
                  <a:lumMod val="60000"/>
                  <a:lumOff val="40000"/>
                </a:schemeClr>
              </a:gs>
              <a:gs pos="90000">
                <a:schemeClr val="accent4">
                  <a:lumMod val="7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5400000">
            <a:off x="9451975" y="5383530"/>
            <a:ext cx="219710" cy="244475"/>
          </a:xfrm>
          <a:prstGeom prst="ellipse">
            <a:avLst/>
          </a:prstGeom>
          <a:gradFill>
            <a:gsLst>
              <a:gs pos="2000">
                <a:schemeClr val="accent4">
                  <a:lumMod val="20000"/>
                  <a:lumOff val="80000"/>
                </a:schemeClr>
              </a:gs>
              <a:gs pos="32000">
                <a:schemeClr val="accent4">
                  <a:lumMod val="40000"/>
                  <a:lumOff val="60000"/>
                </a:schemeClr>
              </a:gs>
              <a:gs pos="62000">
                <a:schemeClr val="accent4">
                  <a:lumMod val="60000"/>
                  <a:lumOff val="40000"/>
                </a:schemeClr>
              </a:gs>
              <a:gs pos="90000">
                <a:schemeClr val="accent4">
                  <a:lumMod val="7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605655" y="3106420"/>
            <a:ext cx="298450" cy="309880"/>
          </a:xfrm>
          <a:prstGeom prst="ellipse">
            <a:avLst/>
          </a:prstGeom>
          <a:gradFill>
            <a:gsLst>
              <a:gs pos="2000">
                <a:schemeClr val="accent4">
                  <a:lumMod val="20000"/>
                  <a:lumOff val="80000"/>
                </a:schemeClr>
              </a:gs>
              <a:gs pos="32000">
                <a:schemeClr val="accent4">
                  <a:lumMod val="40000"/>
                  <a:lumOff val="60000"/>
                </a:schemeClr>
              </a:gs>
              <a:gs pos="62000">
                <a:schemeClr val="accent4">
                  <a:lumMod val="60000"/>
                  <a:lumOff val="40000"/>
                </a:schemeClr>
              </a:gs>
              <a:gs pos="90000">
                <a:schemeClr val="accent4">
                  <a:lumMod val="7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832350" y="1447800"/>
            <a:ext cx="449580" cy="460375"/>
          </a:xfrm>
          <a:prstGeom prst="ellipse">
            <a:avLst/>
          </a:prstGeom>
          <a:gradFill>
            <a:gsLst>
              <a:gs pos="2000">
                <a:schemeClr val="accent4">
                  <a:lumMod val="20000"/>
                  <a:lumOff val="80000"/>
                </a:schemeClr>
              </a:gs>
              <a:gs pos="32000">
                <a:schemeClr val="accent4">
                  <a:lumMod val="40000"/>
                  <a:lumOff val="60000"/>
                </a:schemeClr>
              </a:gs>
              <a:gs pos="62000">
                <a:schemeClr val="accent4">
                  <a:lumMod val="60000"/>
                  <a:lumOff val="40000"/>
                </a:schemeClr>
              </a:gs>
              <a:gs pos="90000">
                <a:schemeClr val="accent4">
                  <a:lumMod val="7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rot="18240000">
            <a:off x="4079875" y="2223135"/>
            <a:ext cx="298450" cy="309880"/>
          </a:xfrm>
          <a:prstGeom prst="ellipse">
            <a:avLst/>
          </a:prstGeom>
          <a:gradFill>
            <a:gsLst>
              <a:gs pos="2000">
                <a:schemeClr val="accent4">
                  <a:lumMod val="20000"/>
                  <a:lumOff val="80000"/>
                </a:schemeClr>
              </a:gs>
              <a:gs pos="32000">
                <a:schemeClr val="accent4">
                  <a:lumMod val="40000"/>
                  <a:lumOff val="60000"/>
                </a:schemeClr>
              </a:gs>
              <a:gs pos="62000">
                <a:schemeClr val="accent4">
                  <a:lumMod val="60000"/>
                  <a:lumOff val="40000"/>
                </a:schemeClr>
              </a:gs>
              <a:gs pos="90000">
                <a:schemeClr val="accent4">
                  <a:lumMod val="7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8099425" y="1858010"/>
            <a:ext cx="298450" cy="309880"/>
          </a:xfrm>
          <a:prstGeom prst="ellipse">
            <a:avLst/>
          </a:prstGeom>
          <a:solidFill>
            <a:srgbClr val="DBB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470275" y="3185795"/>
            <a:ext cx="298450" cy="309880"/>
          </a:xfrm>
          <a:prstGeom prst="ellipse">
            <a:avLst/>
          </a:prstGeom>
          <a:solidFill>
            <a:srgbClr val="DBB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8020050" y="5615940"/>
            <a:ext cx="671830" cy="664210"/>
          </a:xfrm>
          <a:prstGeom prst="ellipse">
            <a:avLst/>
          </a:prstGeom>
          <a:gradFill>
            <a:gsLst>
              <a:gs pos="10000">
                <a:srgbClr val="B0B2BC"/>
              </a:gs>
              <a:gs pos="40000">
                <a:srgbClr val="A5C7C0"/>
              </a:gs>
              <a:gs pos="100000">
                <a:srgbClr val="91C4BB"/>
              </a:gs>
              <a:gs pos="100000">
                <a:schemeClr val="accent3">
                  <a:lumMod val="20000"/>
                  <a:lumOff val="80000"/>
                </a:schemeClr>
              </a:gs>
            </a:gsLst>
            <a:path path="rect">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5334635" y="277495"/>
            <a:ext cx="6857365" cy="236855"/>
            <a:chOff x="8401" y="437"/>
            <a:chExt cx="10799" cy="373"/>
          </a:xfrm>
        </p:grpSpPr>
        <p:cxnSp>
          <p:nvCxnSpPr>
            <p:cNvPr id="42" name="直接连接符 41"/>
            <p:cNvCxnSpPr/>
            <p:nvPr/>
          </p:nvCxnSpPr>
          <p:spPr>
            <a:xfrm flipH="1">
              <a:off x="8401" y="794"/>
              <a:ext cx="10797" cy="17"/>
            </a:xfrm>
            <a:prstGeom prst="line">
              <a:avLst/>
            </a:prstGeom>
            <a:ln w="50800">
              <a:solidFill>
                <a:srgbClr val="37676C">
                  <a:alpha val="70000"/>
                </a:srgb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12272" y="437"/>
              <a:ext cx="6928" cy="1"/>
            </a:xfrm>
            <a:prstGeom prst="line">
              <a:avLst/>
            </a:prstGeom>
            <a:ln w="50800">
              <a:solidFill>
                <a:srgbClr val="37676C">
                  <a:alpha val="70000"/>
                </a:srgbClr>
              </a:solidFill>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flipH="1">
            <a:off x="-12065" y="6421755"/>
            <a:ext cx="6857365" cy="236855"/>
            <a:chOff x="-19" y="10113"/>
            <a:chExt cx="10799" cy="373"/>
          </a:xfrm>
        </p:grpSpPr>
        <p:cxnSp>
          <p:nvCxnSpPr>
            <p:cNvPr id="21" name="直接连接符 20"/>
            <p:cNvCxnSpPr/>
            <p:nvPr/>
          </p:nvCxnSpPr>
          <p:spPr>
            <a:xfrm rot="10800000" flipV="1">
              <a:off x="-19" y="10470"/>
              <a:ext cx="10797" cy="17"/>
            </a:xfrm>
            <a:prstGeom prst="line">
              <a:avLst/>
            </a:prstGeom>
            <a:ln w="50800">
              <a:solidFill>
                <a:srgbClr val="37676C">
                  <a:alpha val="70000"/>
                </a:srgb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10800000">
              <a:off x="3852" y="10113"/>
              <a:ext cx="6928" cy="1"/>
            </a:xfrm>
            <a:prstGeom prst="line">
              <a:avLst/>
            </a:prstGeom>
            <a:ln w="50800">
              <a:solidFill>
                <a:srgbClr val="37676C">
                  <a:alpha val="70000"/>
                </a:srgbClr>
              </a:solidFill>
            </a:ln>
          </p:spPr>
          <p:style>
            <a:lnRef idx="1">
              <a:schemeClr val="accent1"/>
            </a:lnRef>
            <a:fillRef idx="0">
              <a:schemeClr val="accent1"/>
            </a:fillRef>
            <a:effectRef idx="0">
              <a:schemeClr val="accent1"/>
            </a:effectRef>
            <a:fontRef idx="minor">
              <a:schemeClr val="tx1"/>
            </a:fontRef>
          </p:style>
        </p:cxnSp>
      </p:grpSp>
      <p:sp>
        <p:nvSpPr>
          <p:cNvPr id="25" name="直角三角形 24"/>
          <p:cNvSpPr/>
          <p:nvPr/>
        </p:nvSpPr>
        <p:spPr>
          <a:xfrm flipH="1">
            <a:off x="10741660" y="5360670"/>
            <a:ext cx="1450340" cy="1497330"/>
          </a:xfrm>
          <a:prstGeom prst="rtTriangle">
            <a:avLst/>
          </a:prstGeom>
          <a:solidFill>
            <a:srgbClr val="43707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27" name="直角三角形 26"/>
          <p:cNvSpPr/>
          <p:nvPr/>
        </p:nvSpPr>
        <p:spPr>
          <a:xfrm flipV="1">
            <a:off x="-12065" y="0"/>
            <a:ext cx="1450340" cy="1497330"/>
          </a:xfrm>
          <a:prstGeom prst="rtTriangle">
            <a:avLst/>
          </a:prstGeom>
          <a:solidFill>
            <a:srgbClr val="43707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Tree>
    <p:custDataLst>
      <p:tags r:id="rId1"/>
    </p:custDataLst>
  </p:cSld>
  <p:clrMapOvr>
    <a:masterClrMapping/>
  </p:clrMapOvr>
  <p:transition advTm="2000">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439420"/>
            <a:ext cx="12192000" cy="5841365"/>
          </a:xfrm>
          <a:prstGeom prst="rect">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823141" y="492760"/>
            <a:ext cx="993534" cy="592986"/>
            <a:chOff x="381" y="318"/>
            <a:chExt cx="1727" cy="1070"/>
          </a:xfrm>
        </p:grpSpPr>
        <p:sp>
          <p:nvSpPr>
            <p:cNvPr id="10" name="等腰三角形 9"/>
            <p:cNvSpPr/>
            <p:nvPr/>
          </p:nvSpPr>
          <p:spPr>
            <a:xfrm>
              <a:off x="381" y="318"/>
              <a:ext cx="1137" cy="1036"/>
            </a:xfrm>
            <a:prstGeom prst="triangle">
              <a:avLst/>
            </a:prstGeom>
            <a:solidFill>
              <a:srgbClr val="A5C7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a:off x="971" y="318"/>
              <a:ext cx="1137" cy="1036"/>
            </a:xfrm>
            <a:prstGeom prst="triangle">
              <a:avLst/>
            </a:prstGeom>
            <a:solidFill>
              <a:srgbClr val="175155">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683" y="352"/>
              <a:ext cx="1137" cy="1036"/>
            </a:xfrm>
            <a:prstGeom prst="triangle">
              <a:avLst/>
            </a:prstGeom>
            <a:solidFill>
              <a:srgbClr val="175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1834515" y="502285"/>
            <a:ext cx="5304790" cy="583565"/>
          </a:xfrm>
          <a:prstGeom prst="rect">
            <a:avLst/>
          </a:prstGeom>
          <a:noFill/>
        </p:spPr>
        <p:txBody>
          <a:bodyPr wrap="square" rtlCol="0">
            <a:spAutoFit/>
          </a:bodyPr>
          <a:lstStyle/>
          <a:p>
            <a:pPr algn="ctr"/>
            <a:r>
              <a:rPr lang="zh-CN" altLang="en-US" sz="3200" dirty="0">
                <a:solidFill>
                  <a:schemeClr val="tx1">
                    <a:lumMod val="85000"/>
                    <a:lumOff val="15000"/>
                  </a:schemeClr>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sym typeface="+mn-ea"/>
              </a:rPr>
              <a:t>站在面试官的角度编写简历</a:t>
            </a:r>
            <a:endParaRPr lang="zh-CN" altLang="en-US" sz="3200" b="1" dirty="0">
              <a:solidFill>
                <a:schemeClr val="tx1">
                  <a:lumMod val="85000"/>
                  <a:lumOff val="15000"/>
                </a:schemeClr>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endParaRPr>
          </a:p>
        </p:txBody>
      </p:sp>
      <p:cxnSp>
        <p:nvCxnSpPr>
          <p:cNvPr id="11" name="直接连接符 10"/>
          <p:cNvCxnSpPr/>
          <p:nvPr/>
        </p:nvCxnSpPr>
        <p:spPr>
          <a:xfrm>
            <a:off x="5184140" y="1976755"/>
            <a:ext cx="5896610" cy="10795"/>
          </a:xfrm>
          <a:prstGeom prst="line">
            <a:avLst/>
          </a:prstGeom>
          <a:ln>
            <a:solidFill>
              <a:srgbClr val="21595D"/>
            </a:solidFill>
            <a:prstDash val="sysDot"/>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6304915" y="1577975"/>
            <a:ext cx="3654425" cy="398780"/>
          </a:xfrm>
          <a:prstGeom prst="rect">
            <a:avLst/>
          </a:prstGeom>
          <a:noFill/>
        </p:spPr>
        <p:txBody>
          <a:bodyPr wrap="square" rtlCol="0">
            <a:spAutoFit/>
          </a:bodyPr>
          <a:lstStyle/>
          <a:p>
            <a:pPr algn="ctr"/>
            <a:r>
              <a:rPr lang="zh-CN" altLang="en-US" sz="2000" b="1" dirty="0">
                <a:solidFill>
                  <a:schemeClr val="tx1">
                    <a:lumMod val="85000"/>
                    <a:lumOff val="15000"/>
                  </a:schemeClr>
                </a:solidFill>
                <a:latin typeface="思源黑体 CN Bold" panose="020B0800000000000000" pitchFamily="34" charset="-122"/>
                <a:ea typeface="思源黑体 CN Bold" panose="020B0800000000000000" pitchFamily="34" charset="-122"/>
              </a:rPr>
              <a:t>一份好简历的重要性</a:t>
            </a:r>
            <a:endParaRPr lang="zh-CN" altLang="en-US" sz="2000" b="1" dirty="0">
              <a:solidFill>
                <a:schemeClr val="tx1">
                  <a:lumMod val="85000"/>
                  <a:lumOff val="15000"/>
                </a:schemeClr>
              </a:solidFill>
              <a:latin typeface="思源黑体 CN Bold" panose="020B0800000000000000" pitchFamily="34" charset="-122"/>
              <a:ea typeface="思源黑体 CN Bold" panose="020B0800000000000000" pitchFamily="34" charset="-122"/>
            </a:endParaRPr>
          </a:p>
        </p:txBody>
      </p:sp>
      <p:sp>
        <p:nvSpPr>
          <p:cNvPr id="25" name="直角三角形 24"/>
          <p:cNvSpPr/>
          <p:nvPr/>
        </p:nvSpPr>
        <p:spPr>
          <a:xfrm flipH="1">
            <a:off x="10741660" y="5360670"/>
            <a:ext cx="1450340" cy="1497330"/>
          </a:xfrm>
          <a:prstGeom prst="rtTriangle">
            <a:avLst/>
          </a:prstGeom>
          <a:solidFill>
            <a:srgbClr val="43707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3" name="矩形 2"/>
          <p:cNvSpPr/>
          <p:nvPr/>
        </p:nvSpPr>
        <p:spPr>
          <a:xfrm>
            <a:off x="5325110" y="2281873"/>
            <a:ext cx="5614670" cy="92710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215900" rtlCol="0" anchor="ctr">
            <a:spAutoFit/>
          </a:bodyPr>
          <a:lstStyle/>
          <a:p>
            <a:pPr algn="l">
              <a:lnSpc>
                <a:spcPct val="170000"/>
              </a:lnSpc>
            </a:pPr>
            <a:r>
              <a:rPr lang="en-US" altLang="zh-CN" sz="1600" dirty="0">
                <a:solidFill>
                  <a:schemeClr val="tx1">
                    <a:lumMod val="85000"/>
                    <a:lumOff val="15000"/>
                  </a:schemeClr>
                </a:solidFill>
                <a:effectLst/>
                <a:latin typeface="思源黑体 CN Light" panose="020B0300000000000000" pitchFamily="34" charset="-122"/>
                <a:ea typeface="思源黑体 CN Light" panose="020B0300000000000000" pitchFamily="34" charset="-122"/>
                <a:cs typeface="汉仪君黑-45简" panose="020B0604020202020204" charset="-122"/>
                <a:sym typeface="+mn-lt"/>
              </a:rPr>
              <a:t>1. </a:t>
            </a:r>
            <a:r>
              <a:rPr lang="zh-CN" altLang="en-US" sz="1600" dirty="0">
                <a:solidFill>
                  <a:schemeClr val="tx1">
                    <a:lumMod val="85000"/>
                    <a:lumOff val="15000"/>
                  </a:schemeClr>
                </a:solidFill>
                <a:effectLst/>
                <a:latin typeface="思源黑体 CN Light" panose="020B0300000000000000" pitchFamily="34" charset="-122"/>
                <a:ea typeface="思源黑体 CN Light" panose="020B0300000000000000" pitchFamily="34" charset="-122"/>
                <a:cs typeface="汉仪君黑-45简" panose="020B0604020202020204" charset="-122"/>
                <a:sym typeface="+mn-lt"/>
              </a:rPr>
              <a:t>决定应聘者是否可以拿到面试机会</a:t>
            </a:r>
            <a:endParaRPr lang="zh-CN" altLang="en-US" sz="1600" dirty="0">
              <a:solidFill>
                <a:schemeClr val="tx1">
                  <a:lumMod val="85000"/>
                  <a:lumOff val="15000"/>
                </a:schemeClr>
              </a:solidFill>
              <a:effectLst/>
              <a:latin typeface="思源黑体 CN Light" panose="020B0300000000000000" pitchFamily="34" charset="-122"/>
              <a:ea typeface="思源黑体 CN Light" panose="020B0300000000000000" pitchFamily="34" charset="-122"/>
              <a:cs typeface="汉仪君黑-45简" panose="020B0604020202020204" charset="-122"/>
              <a:sym typeface="+mn-lt"/>
            </a:endParaRPr>
          </a:p>
          <a:p>
            <a:pPr algn="l">
              <a:lnSpc>
                <a:spcPct val="170000"/>
              </a:lnSpc>
            </a:pPr>
            <a:r>
              <a:rPr lang="en-US" altLang="zh-CN" sz="1600" dirty="0">
                <a:solidFill>
                  <a:schemeClr val="tx1">
                    <a:lumMod val="85000"/>
                    <a:lumOff val="15000"/>
                  </a:schemeClr>
                </a:solidFill>
                <a:effectLst/>
                <a:latin typeface="思源黑体 CN Light" panose="020B0300000000000000" pitchFamily="34" charset="-122"/>
                <a:ea typeface="思源黑体 CN Light" panose="020B0300000000000000" pitchFamily="34" charset="-122"/>
                <a:cs typeface="汉仪君黑-45简" panose="020B0604020202020204" charset="-122"/>
                <a:sym typeface="+mn-lt"/>
              </a:rPr>
              <a:t>2. </a:t>
            </a:r>
            <a:r>
              <a:rPr lang="zh-CN" altLang="en-US" sz="1600" dirty="0">
                <a:solidFill>
                  <a:schemeClr val="tx1">
                    <a:lumMod val="85000"/>
                    <a:lumOff val="15000"/>
                  </a:schemeClr>
                </a:solidFill>
                <a:effectLst/>
                <a:latin typeface="思源黑体 CN Light" panose="020B0300000000000000" pitchFamily="34" charset="-122"/>
                <a:ea typeface="思源黑体 CN Light" panose="020B0300000000000000" pitchFamily="34" charset="-122"/>
                <a:cs typeface="汉仪君黑-45简" panose="020B0604020202020204" charset="-122"/>
                <a:sym typeface="+mn-lt"/>
              </a:rPr>
              <a:t>决定应聘者在面试时的面试重点</a:t>
            </a:r>
            <a:endParaRPr lang="zh-CN" altLang="en-US" sz="1600" dirty="0">
              <a:solidFill>
                <a:schemeClr val="tx1">
                  <a:lumMod val="85000"/>
                  <a:lumOff val="15000"/>
                </a:schemeClr>
              </a:solidFill>
              <a:effectLst/>
              <a:latin typeface="思源黑体 CN Light" panose="020B0300000000000000" pitchFamily="34" charset="-122"/>
              <a:ea typeface="思源黑体 CN Light" panose="020B0300000000000000" pitchFamily="34" charset="-122"/>
              <a:cs typeface="汉仪君黑-45简" panose="020B0604020202020204" charset="-122"/>
              <a:sym typeface="+mn-lt"/>
            </a:endParaRPr>
          </a:p>
        </p:txBody>
      </p:sp>
      <p:pic>
        <p:nvPicPr>
          <p:cNvPr id="12" name="图片 11" descr="&amp;pky724617932&amp;"/>
          <p:cNvPicPr>
            <a:picLocks noChangeAspect="1"/>
          </p:cNvPicPr>
          <p:nvPr/>
        </p:nvPicPr>
        <p:blipFill>
          <a:blip r:embed="rId1"/>
          <a:stretch>
            <a:fillRect/>
          </a:stretch>
        </p:blipFill>
        <p:spPr>
          <a:xfrm>
            <a:off x="979805" y="1947545"/>
            <a:ext cx="3172460" cy="2598420"/>
          </a:xfrm>
          <a:prstGeom prst="rect">
            <a:avLst/>
          </a:prstGeom>
        </p:spPr>
      </p:pic>
    </p:spTree>
    <p:custDataLst>
      <p:tags r:id="rId2"/>
    </p:custDataLst>
  </p:cSld>
  <p:clrMapOvr>
    <a:masterClrMapping/>
  </p:clrMapOvr>
  <p:transition advTm="2000">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2000" fill="hold">
                                          <p:stCondLst>
                                            <p:cond delay="0"/>
                                          </p:stCondLst>
                                        </p:cTn>
                                        <p:tgtEl>
                                          <p:spTgt spid="3"/>
                                        </p:tgtEl>
                                        <p:attrNameLst>
                                          <p:attrName>style.visibility</p:attrName>
                                        </p:attrNameLst>
                                      </p:cBhvr>
                                      <p:to>
                                        <p:strVal val="visible"/>
                                      </p:to>
                                    </p:set>
                                    <p:anim calcmode="lin" valueType="num">
                                      <p:cBhvr>
                                        <p:cTn id="7" dur="2000" fill="hold"/>
                                        <p:tgtEl>
                                          <p:spTgt spid="3"/>
                                        </p:tgtEl>
                                        <p:attrNameLst>
                                          <p:attrName>ppt_x</p:attrName>
                                        </p:attrNameLst>
                                      </p:cBhvr>
                                      <p:tavLst>
                                        <p:tav tm="0">
                                          <p:val>
                                            <p:strVal val="#ppt_x-.2"/>
                                          </p:val>
                                        </p:tav>
                                        <p:tav tm="100000">
                                          <p:val>
                                            <p:strVal val="#ppt_x"/>
                                          </p:val>
                                        </p:tav>
                                      </p:tavLst>
                                    </p:anim>
                                    <p:anim calcmode="lin" valueType="num">
                                      <p:cBhvr>
                                        <p:cTn id="8" dur="2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9"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439420"/>
            <a:ext cx="12192000" cy="5841365"/>
          </a:xfrm>
          <a:prstGeom prst="rect">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823141" y="492760"/>
            <a:ext cx="993534" cy="592986"/>
            <a:chOff x="381" y="318"/>
            <a:chExt cx="1727" cy="1070"/>
          </a:xfrm>
        </p:grpSpPr>
        <p:sp>
          <p:nvSpPr>
            <p:cNvPr id="10" name="等腰三角形 9"/>
            <p:cNvSpPr/>
            <p:nvPr/>
          </p:nvSpPr>
          <p:spPr>
            <a:xfrm>
              <a:off x="381" y="318"/>
              <a:ext cx="1137" cy="1036"/>
            </a:xfrm>
            <a:prstGeom prst="triangle">
              <a:avLst/>
            </a:prstGeom>
            <a:solidFill>
              <a:srgbClr val="A5C7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a:off x="971" y="318"/>
              <a:ext cx="1137" cy="1036"/>
            </a:xfrm>
            <a:prstGeom prst="triangle">
              <a:avLst/>
            </a:prstGeom>
            <a:solidFill>
              <a:srgbClr val="175155">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683" y="352"/>
              <a:ext cx="1137" cy="1036"/>
            </a:xfrm>
            <a:prstGeom prst="triangle">
              <a:avLst/>
            </a:prstGeom>
            <a:solidFill>
              <a:srgbClr val="175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1834515" y="502285"/>
            <a:ext cx="5304790" cy="583565"/>
          </a:xfrm>
          <a:prstGeom prst="rect">
            <a:avLst/>
          </a:prstGeom>
          <a:noFill/>
        </p:spPr>
        <p:txBody>
          <a:bodyPr wrap="square" rtlCol="0">
            <a:spAutoFit/>
          </a:bodyPr>
          <a:lstStyle/>
          <a:p>
            <a:pPr algn="ctr"/>
            <a:r>
              <a:rPr lang="zh-CN" altLang="en-US" sz="3200" dirty="0">
                <a:solidFill>
                  <a:schemeClr val="tx1">
                    <a:lumMod val="85000"/>
                    <a:lumOff val="15000"/>
                  </a:schemeClr>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sym typeface="+mn-ea"/>
              </a:rPr>
              <a:t>站在面试官的角度编写简历</a:t>
            </a:r>
            <a:endParaRPr lang="zh-CN" altLang="en-US" sz="3200" b="1" dirty="0">
              <a:solidFill>
                <a:schemeClr val="tx1">
                  <a:lumMod val="85000"/>
                  <a:lumOff val="15000"/>
                </a:schemeClr>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endParaRPr>
          </a:p>
        </p:txBody>
      </p:sp>
      <p:cxnSp>
        <p:nvCxnSpPr>
          <p:cNvPr id="11" name="直接连接符 10"/>
          <p:cNvCxnSpPr/>
          <p:nvPr/>
        </p:nvCxnSpPr>
        <p:spPr>
          <a:xfrm>
            <a:off x="5184140" y="1976755"/>
            <a:ext cx="5896610" cy="10795"/>
          </a:xfrm>
          <a:prstGeom prst="line">
            <a:avLst/>
          </a:prstGeom>
          <a:ln>
            <a:solidFill>
              <a:srgbClr val="21595D"/>
            </a:solidFill>
            <a:prstDash val="sysDot"/>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6304915" y="1577975"/>
            <a:ext cx="3654425" cy="398780"/>
          </a:xfrm>
          <a:prstGeom prst="rect">
            <a:avLst/>
          </a:prstGeom>
          <a:noFill/>
        </p:spPr>
        <p:txBody>
          <a:bodyPr wrap="square" rtlCol="0">
            <a:spAutoFit/>
          </a:bodyPr>
          <a:lstStyle/>
          <a:p>
            <a:pPr algn="ctr"/>
            <a:r>
              <a:rPr lang="zh-CN" altLang="en-US" sz="2000" b="1" dirty="0">
                <a:solidFill>
                  <a:schemeClr val="tx1">
                    <a:lumMod val="85000"/>
                    <a:lumOff val="15000"/>
                  </a:schemeClr>
                </a:solidFill>
                <a:latin typeface="思源黑体 CN Bold" panose="020B0800000000000000" pitchFamily="34" charset="-122"/>
                <a:ea typeface="思源黑体 CN Bold" panose="020B0800000000000000" pitchFamily="34" charset="-122"/>
              </a:rPr>
              <a:t>考虑 </a:t>
            </a:r>
            <a:r>
              <a:rPr lang="en-US" altLang="zh-CN" sz="2000" b="1" dirty="0">
                <a:solidFill>
                  <a:schemeClr val="tx1">
                    <a:lumMod val="85000"/>
                    <a:lumOff val="15000"/>
                  </a:schemeClr>
                </a:solidFill>
                <a:latin typeface="思源黑体 CN Bold" panose="020B0800000000000000" pitchFamily="34" charset="-122"/>
                <a:ea typeface="思源黑体 CN Bold" panose="020B0800000000000000" pitchFamily="34" charset="-122"/>
              </a:rPr>
              <a:t>HR </a:t>
            </a:r>
            <a:r>
              <a:rPr lang="zh-CN" altLang="en-US" sz="2000" b="1" dirty="0">
                <a:solidFill>
                  <a:schemeClr val="tx1">
                    <a:lumMod val="85000"/>
                    <a:lumOff val="15000"/>
                  </a:schemeClr>
                </a:solidFill>
                <a:latin typeface="思源黑体 CN Bold" panose="020B0800000000000000" pitchFamily="34" charset="-122"/>
                <a:ea typeface="思源黑体 CN Bold" panose="020B0800000000000000" pitchFamily="34" charset="-122"/>
              </a:rPr>
              <a:t>的阅读体验性</a:t>
            </a:r>
            <a:endParaRPr lang="zh-CN" altLang="en-US" sz="2000" b="1" dirty="0">
              <a:solidFill>
                <a:schemeClr val="tx1">
                  <a:lumMod val="85000"/>
                  <a:lumOff val="15000"/>
                </a:schemeClr>
              </a:solidFill>
              <a:latin typeface="思源黑体 CN Bold" panose="020B0800000000000000" pitchFamily="34" charset="-122"/>
              <a:ea typeface="思源黑体 CN Bold" panose="020B0800000000000000" pitchFamily="34" charset="-122"/>
            </a:endParaRPr>
          </a:p>
        </p:txBody>
      </p:sp>
      <p:sp>
        <p:nvSpPr>
          <p:cNvPr id="25" name="直角三角形 24"/>
          <p:cNvSpPr/>
          <p:nvPr/>
        </p:nvSpPr>
        <p:spPr>
          <a:xfrm flipH="1">
            <a:off x="10741660" y="5360670"/>
            <a:ext cx="1450340" cy="1497330"/>
          </a:xfrm>
          <a:prstGeom prst="rtTriangle">
            <a:avLst/>
          </a:prstGeom>
          <a:solidFill>
            <a:srgbClr val="43707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3" name="矩形 2"/>
          <p:cNvSpPr/>
          <p:nvPr/>
        </p:nvSpPr>
        <p:spPr>
          <a:xfrm>
            <a:off x="5325110" y="2054225"/>
            <a:ext cx="5614670" cy="218122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215900" rtlCol="0" anchor="ctr">
            <a:spAutoFit/>
          </a:bodyPr>
          <a:lstStyle/>
          <a:p>
            <a:pPr algn="l">
              <a:lnSpc>
                <a:spcPct val="170000"/>
              </a:lnSpc>
            </a:pPr>
            <a:r>
              <a:rPr lang="en-US" altLang="zh-CN" sz="1600" dirty="0">
                <a:solidFill>
                  <a:schemeClr val="tx1">
                    <a:lumMod val="85000"/>
                    <a:lumOff val="15000"/>
                  </a:schemeClr>
                </a:solidFill>
                <a:effectLst/>
                <a:latin typeface="思源黑体 CN Light" panose="020B0300000000000000" pitchFamily="34" charset="-122"/>
                <a:ea typeface="思源黑体 CN Light" panose="020B0300000000000000" pitchFamily="34" charset="-122"/>
                <a:cs typeface="汉仪君黑-45简" panose="020B0604020202020204" charset="-122"/>
                <a:sym typeface="+mn-lt"/>
              </a:rPr>
              <a:t>1. </a:t>
            </a:r>
            <a:r>
              <a:rPr lang="zh-CN" altLang="en-US" sz="1600" dirty="0">
                <a:solidFill>
                  <a:schemeClr val="tx1">
                    <a:lumMod val="85000"/>
                    <a:lumOff val="15000"/>
                  </a:schemeClr>
                </a:solidFill>
                <a:effectLst/>
                <a:latin typeface="思源黑体 CN Light" panose="020B0300000000000000" pitchFamily="34" charset="-122"/>
                <a:ea typeface="思源黑体 CN Light" panose="020B0300000000000000" pitchFamily="34" charset="-122"/>
                <a:cs typeface="汉仪君黑-45简" panose="020B0604020202020204" charset="-122"/>
                <a:sym typeface="+mn-lt"/>
              </a:rPr>
              <a:t>简历篇幅问题</a:t>
            </a:r>
            <a:endParaRPr lang="zh-CN" altLang="en-US" sz="1600" dirty="0">
              <a:solidFill>
                <a:schemeClr val="tx1">
                  <a:lumMod val="85000"/>
                  <a:lumOff val="15000"/>
                </a:schemeClr>
              </a:solidFill>
              <a:effectLst/>
              <a:latin typeface="思源黑体 CN Light" panose="020B0300000000000000" pitchFamily="34" charset="-122"/>
              <a:ea typeface="思源黑体 CN Light" panose="020B0300000000000000" pitchFamily="34" charset="-122"/>
              <a:cs typeface="汉仪君黑-45简" panose="020B0604020202020204" charset="-122"/>
              <a:sym typeface="+mn-lt"/>
            </a:endParaRPr>
          </a:p>
          <a:p>
            <a:pPr algn="l">
              <a:lnSpc>
                <a:spcPct val="170000"/>
              </a:lnSpc>
            </a:pPr>
            <a:r>
              <a:rPr lang="en-US" altLang="zh-CN" sz="1600" dirty="0">
                <a:solidFill>
                  <a:schemeClr val="tx1">
                    <a:lumMod val="85000"/>
                    <a:lumOff val="15000"/>
                  </a:schemeClr>
                </a:solidFill>
                <a:effectLst/>
                <a:latin typeface="思源黑体 CN Light" panose="020B0300000000000000" pitchFamily="34" charset="-122"/>
                <a:ea typeface="思源黑体 CN Light" panose="020B0300000000000000" pitchFamily="34" charset="-122"/>
                <a:cs typeface="汉仪君黑-45简" panose="020B0604020202020204" charset="-122"/>
                <a:sym typeface="+mn-lt"/>
              </a:rPr>
              <a:t>2. </a:t>
            </a:r>
            <a:r>
              <a:rPr lang="zh-CN" altLang="en-US" sz="1600" dirty="0">
                <a:solidFill>
                  <a:schemeClr val="tx1">
                    <a:lumMod val="85000"/>
                    <a:lumOff val="15000"/>
                  </a:schemeClr>
                </a:solidFill>
                <a:effectLst/>
                <a:latin typeface="思源黑体 CN Light" panose="020B0300000000000000" pitchFamily="34" charset="-122"/>
                <a:ea typeface="思源黑体 CN Light" panose="020B0300000000000000" pitchFamily="34" charset="-122"/>
                <a:cs typeface="汉仪君黑-45简" panose="020B0604020202020204" charset="-122"/>
                <a:sym typeface="+mn-lt"/>
              </a:rPr>
              <a:t>专业术语描述问题</a:t>
            </a:r>
            <a:endParaRPr lang="zh-CN" altLang="en-US" sz="1600" dirty="0">
              <a:solidFill>
                <a:schemeClr val="tx1">
                  <a:lumMod val="85000"/>
                  <a:lumOff val="15000"/>
                </a:schemeClr>
              </a:solidFill>
              <a:effectLst/>
              <a:latin typeface="思源黑体 CN Light" panose="020B0300000000000000" pitchFamily="34" charset="-122"/>
              <a:ea typeface="思源黑体 CN Light" panose="020B0300000000000000" pitchFamily="34" charset="-122"/>
              <a:cs typeface="汉仪君黑-45简" panose="020B0604020202020204" charset="-122"/>
              <a:sym typeface="+mn-lt"/>
            </a:endParaRPr>
          </a:p>
          <a:p>
            <a:pPr algn="l">
              <a:lnSpc>
                <a:spcPct val="170000"/>
              </a:lnSpc>
            </a:pPr>
            <a:r>
              <a:rPr lang="en-US" altLang="zh-CN" sz="1600" dirty="0">
                <a:solidFill>
                  <a:schemeClr val="tx1">
                    <a:lumMod val="85000"/>
                    <a:lumOff val="15000"/>
                  </a:schemeClr>
                </a:solidFill>
                <a:effectLst/>
                <a:latin typeface="思源黑体 CN Light" panose="020B0300000000000000" pitchFamily="34" charset="-122"/>
                <a:ea typeface="思源黑体 CN Light" panose="020B0300000000000000" pitchFamily="34" charset="-122"/>
                <a:cs typeface="汉仪君黑-45简" panose="020B0604020202020204" charset="-122"/>
                <a:sym typeface="+mn-lt"/>
              </a:rPr>
              <a:t>3. </a:t>
            </a:r>
            <a:r>
              <a:rPr lang="zh-CN" altLang="en-US" sz="1600" dirty="0">
                <a:solidFill>
                  <a:schemeClr val="tx1">
                    <a:lumMod val="85000"/>
                    <a:lumOff val="15000"/>
                  </a:schemeClr>
                </a:solidFill>
                <a:effectLst/>
                <a:latin typeface="思源黑体 CN Light" panose="020B0300000000000000" pitchFamily="34" charset="-122"/>
                <a:ea typeface="思源黑体 CN Light" panose="020B0300000000000000" pitchFamily="34" charset="-122"/>
                <a:cs typeface="汉仪君黑-45简" panose="020B0604020202020204" charset="-122"/>
                <a:sym typeface="+mn-lt"/>
              </a:rPr>
              <a:t>关键字的选取</a:t>
            </a:r>
            <a:endParaRPr lang="zh-CN" altLang="en-US" sz="1600" dirty="0">
              <a:solidFill>
                <a:schemeClr val="tx1">
                  <a:lumMod val="85000"/>
                  <a:lumOff val="15000"/>
                </a:schemeClr>
              </a:solidFill>
              <a:effectLst/>
              <a:latin typeface="思源黑体 CN Light" panose="020B0300000000000000" pitchFamily="34" charset="-122"/>
              <a:ea typeface="思源黑体 CN Light" panose="020B0300000000000000" pitchFamily="34" charset="-122"/>
              <a:cs typeface="汉仪君黑-45简" panose="020B0604020202020204" charset="-122"/>
              <a:sym typeface="+mn-lt"/>
            </a:endParaRPr>
          </a:p>
          <a:p>
            <a:pPr algn="l">
              <a:lnSpc>
                <a:spcPct val="170000"/>
              </a:lnSpc>
            </a:pPr>
            <a:r>
              <a:rPr lang="en-US" altLang="zh-CN" sz="1600" dirty="0">
                <a:solidFill>
                  <a:schemeClr val="tx1">
                    <a:lumMod val="85000"/>
                    <a:lumOff val="15000"/>
                  </a:schemeClr>
                </a:solidFill>
                <a:effectLst/>
                <a:latin typeface="思源黑体 CN Light" panose="020B0300000000000000" pitchFamily="34" charset="-122"/>
                <a:ea typeface="思源黑体 CN Light" panose="020B0300000000000000" pitchFamily="34" charset="-122"/>
                <a:cs typeface="汉仪君黑-45简" panose="020B0604020202020204" charset="-122"/>
                <a:sym typeface="+mn-lt"/>
              </a:rPr>
              <a:t>4. </a:t>
            </a:r>
            <a:r>
              <a:rPr lang="zh-CN" altLang="en-US" sz="1600" dirty="0">
                <a:solidFill>
                  <a:schemeClr val="tx1">
                    <a:lumMod val="85000"/>
                    <a:lumOff val="15000"/>
                  </a:schemeClr>
                </a:solidFill>
                <a:effectLst/>
                <a:latin typeface="思源黑体 CN Light" panose="020B0300000000000000" pitchFamily="34" charset="-122"/>
                <a:ea typeface="思源黑体 CN Light" panose="020B0300000000000000" pitchFamily="34" charset="-122"/>
                <a:cs typeface="汉仪君黑-45简" panose="020B0604020202020204" charset="-122"/>
                <a:sym typeface="+mn-lt"/>
              </a:rPr>
              <a:t>符合 </a:t>
            </a:r>
            <a:r>
              <a:rPr lang="en-US" altLang="zh-CN" sz="1600" dirty="0">
                <a:solidFill>
                  <a:schemeClr val="tx1">
                    <a:lumMod val="85000"/>
                    <a:lumOff val="15000"/>
                  </a:schemeClr>
                </a:solidFill>
                <a:effectLst/>
                <a:latin typeface="思源黑体 CN Light" panose="020B0300000000000000" pitchFamily="34" charset="-122"/>
                <a:ea typeface="思源黑体 CN Light" panose="020B0300000000000000" pitchFamily="34" charset="-122"/>
                <a:cs typeface="汉仪君黑-45简" panose="020B0604020202020204" charset="-122"/>
                <a:sym typeface="+mn-lt"/>
              </a:rPr>
              <a:t>STAR </a:t>
            </a:r>
            <a:r>
              <a:rPr lang="zh-CN" altLang="en-US" sz="1600" dirty="0">
                <a:solidFill>
                  <a:schemeClr val="tx1">
                    <a:lumMod val="85000"/>
                    <a:lumOff val="15000"/>
                  </a:schemeClr>
                </a:solidFill>
                <a:effectLst/>
                <a:latin typeface="思源黑体 CN Light" panose="020B0300000000000000" pitchFamily="34" charset="-122"/>
                <a:ea typeface="思源黑体 CN Light" panose="020B0300000000000000" pitchFamily="34" charset="-122"/>
                <a:cs typeface="汉仪君黑-45简" panose="020B0604020202020204" charset="-122"/>
                <a:sym typeface="+mn-lt"/>
              </a:rPr>
              <a:t>法则</a:t>
            </a:r>
            <a:endParaRPr lang="zh-CN" altLang="en-US" sz="1600" dirty="0">
              <a:solidFill>
                <a:schemeClr val="tx1">
                  <a:lumMod val="85000"/>
                  <a:lumOff val="15000"/>
                </a:schemeClr>
              </a:solidFill>
              <a:effectLst/>
              <a:latin typeface="思源黑体 CN Light" panose="020B0300000000000000" pitchFamily="34" charset="-122"/>
              <a:ea typeface="思源黑体 CN Light" panose="020B0300000000000000" pitchFamily="34" charset="-122"/>
              <a:cs typeface="汉仪君黑-45简" panose="020B0604020202020204" charset="-122"/>
              <a:sym typeface="+mn-lt"/>
            </a:endParaRPr>
          </a:p>
          <a:p>
            <a:pPr algn="l">
              <a:lnSpc>
                <a:spcPct val="170000"/>
              </a:lnSpc>
            </a:pPr>
            <a:r>
              <a:rPr lang="en-US" altLang="zh-CN" sz="1600" dirty="0">
                <a:solidFill>
                  <a:schemeClr val="tx1">
                    <a:lumMod val="85000"/>
                    <a:lumOff val="15000"/>
                  </a:schemeClr>
                </a:solidFill>
                <a:effectLst/>
                <a:latin typeface="思源黑体 CN Light" panose="020B0300000000000000" pitchFamily="34" charset="-122"/>
                <a:ea typeface="思源黑体 CN Light" panose="020B0300000000000000" pitchFamily="34" charset="-122"/>
                <a:cs typeface="汉仪君黑-45简" panose="020B0604020202020204" charset="-122"/>
                <a:sym typeface="+mn-lt"/>
              </a:rPr>
              <a:t>5. </a:t>
            </a:r>
            <a:r>
              <a:rPr lang="zh-CN" altLang="en-US" sz="1600" dirty="0">
                <a:solidFill>
                  <a:schemeClr val="tx1">
                    <a:lumMod val="85000"/>
                    <a:lumOff val="15000"/>
                  </a:schemeClr>
                </a:solidFill>
                <a:effectLst/>
                <a:latin typeface="思源黑体 CN Light" panose="020B0300000000000000" pitchFamily="34" charset="-122"/>
                <a:ea typeface="思源黑体 CN Light" panose="020B0300000000000000" pitchFamily="34" charset="-122"/>
                <a:cs typeface="汉仪君黑-45简" panose="020B0604020202020204" charset="-122"/>
                <a:sym typeface="+mn-lt"/>
              </a:rPr>
              <a:t>选取的技术擅长点符合所面试的职位及职级要求</a:t>
            </a:r>
            <a:r>
              <a:rPr lang="en-US" altLang="zh-CN" sz="1600" dirty="0">
                <a:solidFill>
                  <a:schemeClr val="tx1">
                    <a:lumMod val="85000"/>
                    <a:lumOff val="15000"/>
                  </a:schemeClr>
                </a:solidFill>
                <a:effectLst/>
                <a:latin typeface="思源黑体 CN Light" panose="020B0300000000000000" pitchFamily="34" charset="-122"/>
                <a:ea typeface="思源黑体 CN Light" panose="020B0300000000000000" pitchFamily="34" charset="-122"/>
                <a:cs typeface="汉仪君黑-45简" panose="020B0604020202020204" charset="-122"/>
                <a:sym typeface="+mn-lt"/>
              </a:rPr>
              <a:t> </a:t>
            </a:r>
            <a:endParaRPr lang="en-US" altLang="zh-CN" sz="1600" dirty="0">
              <a:solidFill>
                <a:schemeClr val="tx1">
                  <a:lumMod val="85000"/>
                  <a:lumOff val="15000"/>
                </a:schemeClr>
              </a:solidFill>
              <a:effectLst/>
              <a:latin typeface="思源黑体 CN Light" panose="020B0300000000000000" pitchFamily="34" charset="-122"/>
              <a:ea typeface="思源黑体 CN Light" panose="020B0300000000000000" pitchFamily="34" charset="-122"/>
              <a:cs typeface="汉仪君黑-45简" panose="020B0604020202020204" charset="-122"/>
              <a:sym typeface="+mn-lt"/>
            </a:endParaRPr>
          </a:p>
        </p:txBody>
      </p:sp>
      <p:pic>
        <p:nvPicPr>
          <p:cNvPr id="2" name="图片 1" descr="&amp;pky784617938&amp;"/>
          <p:cNvPicPr>
            <a:picLocks noChangeAspect="1"/>
          </p:cNvPicPr>
          <p:nvPr/>
        </p:nvPicPr>
        <p:blipFill>
          <a:blip r:embed="rId1"/>
          <a:stretch>
            <a:fillRect/>
          </a:stretch>
        </p:blipFill>
        <p:spPr>
          <a:xfrm>
            <a:off x="996950" y="2144395"/>
            <a:ext cx="3648710" cy="2432050"/>
          </a:xfrm>
          <a:prstGeom prst="rect">
            <a:avLst/>
          </a:prstGeom>
        </p:spPr>
      </p:pic>
    </p:spTree>
    <p:custDataLst>
      <p:tags r:id="rId2"/>
    </p:custDataLst>
  </p:cSld>
  <p:clrMapOvr>
    <a:masterClrMapping/>
  </p:clrMapOvr>
  <p:transition advTm="2000">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2000" fill="hold">
                                          <p:stCondLst>
                                            <p:cond delay="0"/>
                                          </p:stCondLst>
                                        </p:cTn>
                                        <p:tgtEl>
                                          <p:spTgt spid="3"/>
                                        </p:tgtEl>
                                        <p:attrNameLst>
                                          <p:attrName>style.visibility</p:attrName>
                                        </p:attrNameLst>
                                      </p:cBhvr>
                                      <p:to>
                                        <p:strVal val="visible"/>
                                      </p:to>
                                    </p:set>
                                    <p:anim calcmode="lin" valueType="num">
                                      <p:cBhvr>
                                        <p:cTn id="7" dur="2000" fill="hold"/>
                                        <p:tgtEl>
                                          <p:spTgt spid="3"/>
                                        </p:tgtEl>
                                        <p:attrNameLst>
                                          <p:attrName>ppt_x</p:attrName>
                                        </p:attrNameLst>
                                      </p:cBhvr>
                                      <p:tavLst>
                                        <p:tav tm="0">
                                          <p:val>
                                            <p:strVal val="#ppt_x-.2"/>
                                          </p:val>
                                        </p:tav>
                                        <p:tav tm="100000">
                                          <p:val>
                                            <p:strVal val="#ppt_x"/>
                                          </p:val>
                                        </p:tav>
                                      </p:tavLst>
                                    </p:anim>
                                    <p:anim calcmode="lin" valueType="num">
                                      <p:cBhvr>
                                        <p:cTn id="8" dur="2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9"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等腰三角形 8"/>
          <p:cNvSpPr/>
          <p:nvPr/>
        </p:nvSpPr>
        <p:spPr>
          <a:xfrm>
            <a:off x="3376295" y="1010285"/>
            <a:ext cx="5526405" cy="4502150"/>
          </a:xfrm>
          <a:prstGeom prst="triangle">
            <a:avLst/>
          </a:prstGeom>
          <a:solidFill>
            <a:srgbClr val="175155">
              <a:alpha val="70000"/>
            </a:srgbClr>
          </a:solidFill>
          <a:ln w="508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763135" y="3106420"/>
            <a:ext cx="2664460" cy="2122805"/>
          </a:xfrm>
          <a:prstGeom prst="rect">
            <a:avLst/>
          </a:prstGeom>
          <a:noFill/>
        </p:spPr>
        <p:txBody>
          <a:bodyPr wrap="square" rtlCol="0">
            <a:spAutoFit/>
          </a:bodyPr>
          <a:lstStyle/>
          <a:p>
            <a:pPr algn="ctr"/>
            <a:r>
              <a:rPr lang="zh-CN" altLang="en-US" sz="6600" dirty="0">
                <a:solidFill>
                  <a:schemeClr val="bg1"/>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sym typeface="+mn-ea"/>
              </a:rPr>
              <a:t>STAR 法则</a:t>
            </a:r>
            <a:endParaRPr lang="zh-CN" altLang="en-US" sz="6600" dirty="0">
              <a:solidFill>
                <a:schemeClr val="bg1"/>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endParaRPr>
          </a:p>
        </p:txBody>
      </p:sp>
      <p:cxnSp>
        <p:nvCxnSpPr>
          <p:cNvPr id="23" name="直接连接符 22"/>
          <p:cNvCxnSpPr/>
          <p:nvPr/>
        </p:nvCxnSpPr>
        <p:spPr>
          <a:xfrm>
            <a:off x="4948659" y="2979321"/>
            <a:ext cx="238241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031740" y="1824990"/>
            <a:ext cx="2217420" cy="1106805"/>
          </a:xfrm>
          <a:prstGeom prst="rect">
            <a:avLst/>
          </a:prstGeom>
          <a:noFill/>
        </p:spPr>
        <p:txBody>
          <a:bodyPr wrap="square" rtlCol="0">
            <a:spAutoFit/>
          </a:bodyPr>
          <a:lstStyle/>
          <a:p>
            <a:pPr algn="ctr"/>
            <a:r>
              <a:rPr lang="en-US" altLang="zh-CN" sz="6600" b="1" dirty="0">
                <a:solidFill>
                  <a:schemeClr val="bg1"/>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rPr>
              <a:t>02</a:t>
            </a:r>
            <a:endParaRPr lang="en-US" altLang="zh-CN" sz="6600" b="1" dirty="0">
              <a:solidFill>
                <a:schemeClr val="bg1"/>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endParaRPr>
          </a:p>
        </p:txBody>
      </p:sp>
      <p:sp>
        <p:nvSpPr>
          <p:cNvPr id="15" name="椭圆 14"/>
          <p:cNvSpPr/>
          <p:nvPr/>
        </p:nvSpPr>
        <p:spPr>
          <a:xfrm>
            <a:off x="2894965" y="4613910"/>
            <a:ext cx="1449070" cy="1385570"/>
          </a:xfrm>
          <a:prstGeom prst="ellipse">
            <a:avLst/>
          </a:prstGeom>
          <a:gradFill>
            <a:gsLst>
              <a:gs pos="10000">
                <a:srgbClr val="B0B2BC"/>
              </a:gs>
              <a:gs pos="40000">
                <a:srgbClr val="A5C7C0"/>
              </a:gs>
              <a:gs pos="100000">
                <a:srgbClr val="91C4BB"/>
              </a:gs>
              <a:gs pos="100000">
                <a:schemeClr val="accent3">
                  <a:lumMod val="20000"/>
                  <a:lumOff val="80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7204710" y="2853055"/>
            <a:ext cx="1038860" cy="975995"/>
          </a:xfrm>
          <a:prstGeom prst="ellipse">
            <a:avLst/>
          </a:prstGeom>
          <a:gradFill>
            <a:gsLst>
              <a:gs pos="10000">
                <a:srgbClr val="B0B2BC"/>
              </a:gs>
              <a:gs pos="40000">
                <a:srgbClr val="A5C7C0"/>
              </a:gs>
              <a:gs pos="100000">
                <a:srgbClr val="91C4BB"/>
              </a:gs>
              <a:gs pos="100000">
                <a:schemeClr val="accent3">
                  <a:lumMod val="20000"/>
                  <a:lumOff val="80000"/>
                </a:schemeClr>
              </a:gs>
            </a:gsLst>
            <a:path path="rect">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4242435" y="1235075"/>
            <a:ext cx="198120" cy="212725"/>
          </a:xfrm>
          <a:prstGeom prst="ellipse">
            <a:avLst/>
          </a:prstGeom>
          <a:gradFill>
            <a:gsLst>
              <a:gs pos="2000">
                <a:schemeClr val="accent4">
                  <a:lumMod val="20000"/>
                  <a:lumOff val="80000"/>
                </a:schemeClr>
              </a:gs>
              <a:gs pos="32000">
                <a:schemeClr val="accent4">
                  <a:lumMod val="40000"/>
                  <a:lumOff val="60000"/>
                </a:schemeClr>
              </a:gs>
              <a:gs pos="62000">
                <a:schemeClr val="accent4">
                  <a:lumMod val="60000"/>
                  <a:lumOff val="40000"/>
                </a:schemeClr>
              </a:gs>
              <a:gs pos="90000">
                <a:schemeClr val="accent4">
                  <a:lumMod val="7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8903335" y="4462780"/>
            <a:ext cx="298450" cy="309880"/>
          </a:xfrm>
          <a:prstGeom prst="ellipse">
            <a:avLst/>
          </a:prstGeom>
          <a:gradFill>
            <a:gsLst>
              <a:gs pos="2000">
                <a:schemeClr val="accent4">
                  <a:lumMod val="20000"/>
                  <a:lumOff val="80000"/>
                </a:schemeClr>
              </a:gs>
              <a:gs pos="32000">
                <a:schemeClr val="accent4">
                  <a:lumMod val="40000"/>
                  <a:lumOff val="60000"/>
                </a:schemeClr>
              </a:gs>
              <a:gs pos="62000">
                <a:schemeClr val="accent4">
                  <a:lumMod val="60000"/>
                  <a:lumOff val="40000"/>
                </a:schemeClr>
              </a:gs>
              <a:gs pos="90000">
                <a:schemeClr val="accent4">
                  <a:lumMod val="7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083810" y="756920"/>
            <a:ext cx="198120" cy="213995"/>
          </a:xfrm>
          <a:prstGeom prst="ellipse">
            <a:avLst/>
          </a:prstGeom>
          <a:gradFill>
            <a:gsLst>
              <a:gs pos="2000">
                <a:schemeClr val="accent4">
                  <a:lumMod val="20000"/>
                  <a:lumOff val="80000"/>
                </a:schemeClr>
              </a:gs>
              <a:gs pos="32000">
                <a:schemeClr val="accent4">
                  <a:lumMod val="40000"/>
                  <a:lumOff val="60000"/>
                </a:schemeClr>
              </a:gs>
              <a:gs pos="62000">
                <a:schemeClr val="accent4">
                  <a:lumMod val="60000"/>
                  <a:lumOff val="40000"/>
                </a:schemeClr>
              </a:gs>
              <a:gs pos="90000">
                <a:schemeClr val="accent4">
                  <a:lumMod val="7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7656830" y="4689475"/>
            <a:ext cx="298450" cy="309880"/>
          </a:xfrm>
          <a:prstGeom prst="ellipse">
            <a:avLst/>
          </a:prstGeom>
          <a:gradFill>
            <a:gsLst>
              <a:gs pos="2000">
                <a:schemeClr val="accent4">
                  <a:lumMod val="20000"/>
                  <a:lumOff val="80000"/>
                </a:schemeClr>
              </a:gs>
              <a:gs pos="32000">
                <a:schemeClr val="accent4">
                  <a:lumMod val="40000"/>
                  <a:lumOff val="60000"/>
                </a:schemeClr>
              </a:gs>
              <a:gs pos="62000">
                <a:schemeClr val="accent4">
                  <a:lumMod val="60000"/>
                  <a:lumOff val="40000"/>
                </a:schemeClr>
              </a:gs>
              <a:gs pos="90000">
                <a:schemeClr val="accent4">
                  <a:lumMod val="7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5400000">
            <a:off x="9451975" y="5383530"/>
            <a:ext cx="219710" cy="244475"/>
          </a:xfrm>
          <a:prstGeom prst="ellipse">
            <a:avLst/>
          </a:prstGeom>
          <a:gradFill>
            <a:gsLst>
              <a:gs pos="2000">
                <a:schemeClr val="accent4">
                  <a:lumMod val="20000"/>
                  <a:lumOff val="80000"/>
                </a:schemeClr>
              </a:gs>
              <a:gs pos="32000">
                <a:schemeClr val="accent4">
                  <a:lumMod val="40000"/>
                  <a:lumOff val="60000"/>
                </a:schemeClr>
              </a:gs>
              <a:gs pos="62000">
                <a:schemeClr val="accent4">
                  <a:lumMod val="60000"/>
                  <a:lumOff val="40000"/>
                </a:schemeClr>
              </a:gs>
              <a:gs pos="90000">
                <a:schemeClr val="accent4">
                  <a:lumMod val="7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605655" y="3106420"/>
            <a:ext cx="298450" cy="309880"/>
          </a:xfrm>
          <a:prstGeom prst="ellipse">
            <a:avLst/>
          </a:prstGeom>
          <a:gradFill>
            <a:gsLst>
              <a:gs pos="2000">
                <a:schemeClr val="accent4">
                  <a:lumMod val="20000"/>
                  <a:lumOff val="80000"/>
                </a:schemeClr>
              </a:gs>
              <a:gs pos="32000">
                <a:schemeClr val="accent4">
                  <a:lumMod val="40000"/>
                  <a:lumOff val="60000"/>
                </a:schemeClr>
              </a:gs>
              <a:gs pos="62000">
                <a:schemeClr val="accent4">
                  <a:lumMod val="60000"/>
                  <a:lumOff val="40000"/>
                </a:schemeClr>
              </a:gs>
              <a:gs pos="90000">
                <a:schemeClr val="accent4">
                  <a:lumMod val="7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832350" y="1447800"/>
            <a:ext cx="449580" cy="460375"/>
          </a:xfrm>
          <a:prstGeom prst="ellipse">
            <a:avLst/>
          </a:prstGeom>
          <a:gradFill>
            <a:gsLst>
              <a:gs pos="2000">
                <a:schemeClr val="accent4">
                  <a:lumMod val="20000"/>
                  <a:lumOff val="80000"/>
                </a:schemeClr>
              </a:gs>
              <a:gs pos="32000">
                <a:schemeClr val="accent4">
                  <a:lumMod val="40000"/>
                  <a:lumOff val="60000"/>
                </a:schemeClr>
              </a:gs>
              <a:gs pos="62000">
                <a:schemeClr val="accent4">
                  <a:lumMod val="60000"/>
                  <a:lumOff val="40000"/>
                </a:schemeClr>
              </a:gs>
              <a:gs pos="90000">
                <a:schemeClr val="accent4">
                  <a:lumMod val="7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rot="18240000">
            <a:off x="4079875" y="2223135"/>
            <a:ext cx="298450" cy="309880"/>
          </a:xfrm>
          <a:prstGeom prst="ellipse">
            <a:avLst/>
          </a:prstGeom>
          <a:gradFill>
            <a:gsLst>
              <a:gs pos="2000">
                <a:schemeClr val="accent4">
                  <a:lumMod val="20000"/>
                  <a:lumOff val="80000"/>
                </a:schemeClr>
              </a:gs>
              <a:gs pos="32000">
                <a:schemeClr val="accent4">
                  <a:lumMod val="40000"/>
                  <a:lumOff val="60000"/>
                </a:schemeClr>
              </a:gs>
              <a:gs pos="62000">
                <a:schemeClr val="accent4">
                  <a:lumMod val="60000"/>
                  <a:lumOff val="40000"/>
                </a:schemeClr>
              </a:gs>
              <a:gs pos="90000">
                <a:schemeClr val="accent4">
                  <a:lumMod val="7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8099425" y="1858010"/>
            <a:ext cx="298450" cy="309880"/>
          </a:xfrm>
          <a:prstGeom prst="ellipse">
            <a:avLst/>
          </a:prstGeom>
          <a:solidFill>
            <a:srgbClr val="DBB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470275" y="3185795"/>
            <a:ext cx="298450" cy="309880"/>
          </a:xfrm>
          <a:prstGeom prst="ellipse">
            <a:avLst/>
          </a:prstGeom>
          <a:solidFill>
            <a:srgbClr val="DBB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8020050" y="5615940"/>
            <a:ext cx="671830" cy="664210"/>
          </a:xfrm>
          <a:prstGeom prst="ellipse">
            <a:avLst/>
          </a:prstGeom>
          <a:gradFill>
            <a:gsLst>
              <a:gs pos="10000">
                <a:srgbClr val="B0B2BC"/>
              </a:gs>
              <a:gs pos="40000">
                <a:srgbClr val="A5C7C0"/>
              </a:gs>
              <a:gs pos="100000">
                <a:srgbClr val="91C4BB"/>
              </a:gs>
              <a:gs pos="100000">
                <a:schemeClr val="accent3">
                  <a:lumMod val="20000"/>
                  <a:lumOff val="80000"/>
                </a:schemeClr>
              </a:gs>
            </a:gsLst>
            <a:path path="rect">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5334635" y="277495"/>
            <a:ext cx="6857365" cy="236855"/>
            <a:chOff x="8401" y="437"/>
            <a:chExt cx="10799" cy="373"/>
          </a:xfrm>
        </p:grpSpPr>
        <p:cxnSp>
          <p:nvCxnSpPr>
            <p:cNvPr id="42" name="直接连接符 41"/>
            <p:cNvCxnSpPr/>
            <p:nvPr/>
          </p:nvCxnSpPr>
          <p:spPr>
            <a:xfrm flipH="1">
              <a:off x="8401" y="794"/>
              <a:ext cx="10797" cy="17"/>
            </a:xfrm>
            <a:prstGeom prst="line">
              <a:avLst/>
            </a:prstGeom>
            <a:ln w="50800">
              <a:solidFill>
                <a:srgbClr val="37676C">
                  <a:alpha val="70000"/>
                </a:srgb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12272" y="437"/>
              <a:ext cx="6928" cy="1"/>
            </a:xfrm>
            <a:prstGeom prst="line">
              <a:avLst/>
            </a:prstGeom>
            <a:ln w="50800">
              <a:solidFill>
                <a:srgbClr val="37676C">
                  <a:alpha val="70000"/>
                </a:srgbClr>
              </a:solidFill>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flipH="1">
            <a:off x="-12065" y="6421755"/>
            <a:ext cx="6857365" cy="236855"/>
            <a:chOff x="-19" y="10113"/>
            <a:chExt cx="10799" cy="373"/>
          </a:xfrm>
        </p:grpSpPr>
        <p:cxnSp>
          <p:nvCxnSpPr>
            <p:cNvPr id="21" name="直接连接符 20"/>
            <p:cNvCxnSpPr/>
            <p:nvPr/>
          </p:nvCxnSpPr>
          <p:spPr>
            <a:xfrm rot="10800000" flipV="1">
              <a:off x="-19" y="10470"/>
              <a:ext cx="10797" cy="17"/>
            </a:xfrm>
            <a:prstGeom prst="line">
              <a:avLst/>
            </a:prstGeom>
            <a:ln w="50800">
              <a:solidFill>
                <a:srgbClr val="37676C">
                  <a:alpha val="70000"/>
                </a:srgb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10800000">
              <a:off x="3852" y="10113"/>
              <a:ext cx="6928" cy="1"/>
            </a:xfrm>
            <a:prstGeom prst="line">
              <a:avLst/>
            </a:prstGeom>
            <a:ln w="50800">
              <a:solidFill>
                <a:srgbClr val="37676C">
                  <a:alpha val="70000"/>
                </a:srgbClr>
              </a:solidFill>
            </a:ln>
          </p:spPr>
          <p:style>
            <a:lnRef idx="1">
              <a:schemeClr val="accent1"/>
            </a:lnRef>
            <a:fillRef idx="0">
              <a:schemeClr val="accent1"/>
            </a:fillRef>
            <a:effectRef idx="0">
              <a:schemeClr val="accent1"/>
            </a:effectRef>
            <a:fontRef idx="minor">
              <a:schemeClr val="tx1"/>
            </a:fontRef>
          </p:style>
        </p:cxnSp>
      </p:grpSp>
      <p:sp>
        <p:nvSpPr>
          <p:cNvPr id="25" name="直角三角形 24"/>
          <p:cNvSpPr/>
          <p:nvPr/>
        </p:nvSpPr>
        <p:spPr>
          <a:xfrm flipH="1">
            <a:off x="10741660" y="5360670"/>
            <a:ext cx="1450340" cy="1497330"/>
          </a:xfrm>
          <a:prstGeom prst="rtTriangle">
            <a:avLst/>
          </a:prstGeom>
          <a:solidFill>
            <a:srgbClr val="43707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27" name="直角三角形 26"/>
          <p:cNvSpPr/>
          <p:nvPr/>
        </p:nvSpPr>
        <p:spPr>
          <a:xfrm flipV="1">
            <a:off x="-12065" y="0"/>
            <a:ext cx="1450340" cy="1497330"/>
          </a:xfrm>
          <a:prstGeom prst="rtTriangle">
            <a:avLst/>
          </a:prstGeom>
          <a:solidFill>
            <a:srgbClr val="43707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Tree>
    <p:custDataLst>
      <p:tags r:id="rId1"/>
    </p:custDataLst>
  </p:cSld>
  <p:clrMapOvr>
    <a:masterClrMapping/>
  </p:clrMapOvr>
  <p:transition advTm="2000">
    <p:newsfla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823141" y="492760"/>
            <a:ext cx="993534" cy="592986"/>
            <a:chOff x="381" y="318"/>
            <a:chExt cx="1727" cy="1070"/>
          </a:xfrm>
        </p:grpSpPr>
        <p:sp>
          <p:nvSpPr>
            <p:cNvPr id="10" name="等腰三角形 9"/>
            <p:cNvSpPr/>
            <p:nvPr/>
          </p:nvSpPr>
          <p:spPr>
            <a:xfrm>
              <a:off x="381" y="318"/>
              <a:ext cx="1137" cy="1036"/>
            </a:xfrm>
            <a:prstGeom prst="triangle">
              <a:avLst/>
            </a:prstGeom>
            <a:solidFill>
              <a:srgbClr val="A5C7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a:off x="971" y="318"/>
              <a:ext cx="1137" cy="1036"/>
            </a:xfrm>
            <a:prstGeom prst="triangle">
              <a:avLst/>
            </a:prstGeom>
            <a:solidFill>
              <a:srgbClr val="175155">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683" y="352"/>
              <a:ext cx="1137" cy="1036"/>
            </a:xfrm>
            <a:prstGeom prst="triangle">
              <a:avLst/>
            </a:prstGeom>
            <a:solidFill>
              <a:srgbClr val="175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1834515" y="502285"/>
            <a:ext cx="2188210" cy="583565"/>
          </a:xfrm>
          <a:prstGeom prst="rect">
            <a:avLst/>
          </a:prstGeom>
          <a:noFill/>
        </p:spPr>
        <p:txBody>
          <a:bodyPr wrap="square" rtlCol="0">
            <a:spAutoFit/>
          </a:bodyPr>
          <a:lstStyle/>
          <a:p>
            <a:pPr algn="ctr"/>
            <a:r>
              <a:rPr lang="en-US" altLang="zh-CN" sz="3200" b="1" dirty="0">
                <a:solidFill>
                  <a:schemeClr val="tx1">
                    <a:lumMod val="85000"/>
                    <a:lumOff val="15000"/>
                  </a:schemeClr>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rPr>
              <a:t>STAR </a:t>
            </a:r>
            <a:r>
              <a:rPr lang="zh-CN" altLang="en-US" sz="3200" b="1" dirty="0">
                <a:solidFill>
                  <a:schemeClr val="tx1">
                    <a:lumMod val="85000"/>
                    <a:lumOff val="15000"/>
                  </a:schemeClr>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rPr>
              <a:t>法则</a:t>
            </a:r>
            <a:endParaRPr lang="zh-CN" altLang="en-US" sz="3200" b="1" dirty="0">
              <a:solidFill>
                <a:schemeClr val="tx1">
                  <a:lumMod val="85000"/>
                  <a:lumOff val="15000"/>
                </a:schemeClr>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endParaRPr>
          </a:p>
        </p:txBody>
      </p:sp>
      <p:grpSp>
        <p:nvGrpSpPr>
          <p:cNvPr id="14" name="组合 13"/>
          <p:cNvGrpSpPr/>
          <p:nvPr/>
        </p:nvGrpSpPr>
        <p:grpSpPr>
          <a:xfrm>
            <a:off x="1877695" y="1712595"/>
            <a:ext cx="8436610" cy="1807210"/>
            <a:chOff x="1488" y="3037"/>
            <a:chExt cx="13286" cy="2846"/>
          </a:xfrm>
        </p:grpSpPr>
        <p:sp>
          <p:nvSpPr>
            <p:cNvPr id="11" name="矩形 10"/>
            <p:cNvSpPr/>
            <p:nvPr/>
          </p:nvSpPr>
          <p:spPr>
            <a:xfrm>
              <a:off x="1488" y="3037"/>
              <a:ext cx="2847" cy="2847"/>
            </a:xfrm>
            <a:prstGeom prst="rect">
              <a:avLst/>
            </a:prstGeom>
            <a:solidFill>
              <a:srgbClr val="3667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9600" b="0" i="0" u="none" strike="noStrike" kern="1200" cap="none" spc="0" normalizeH="0" baseline="0" noProof="0">
                  <a:ln>
                    <a:noFill/>
                  </a:ln>
                  <a:solidFill>
                    <a:schemeClr val="bg1"/>
                  </a:solidFill>
                  <a:effectLst/>
                  <a:uLnTx/>
                  <a:uFillTx/>
                  <a:latin typeface="Apple Color Emoji" charset="0"/>
                  <a:ea typeface="Lantinghei SC Extralight" panose="02000000000000000000" charset="-122"/>
                  <a:cs typeface="Apple Color Emoji" charset="0"/>
                  <a:sym typeface="+mn-lt"/>
                </a:rPr>
                <a:t>S</a:t>
              </a:r>
              <a:endParaRPr kumimoji="0" lang="en-US" sz="9600" b="0" i="0" u="none" strike="noStrike" kern="1200" cap="none" spc="0" normalizeH="0" baseline="0" noProof="0">
                <a:ln>
                  <a:noFill/>
                </a:ln>
                <a:solidFill>
                  <a:schemeClr val="bg1"/>
                </a:solidFill>
                <a:effectLst/>
                <a:uLnTx/>
                <a:uFillTx/>
                <a:latin typeface="Apple Color Emoji" charset="0"/>
                <a:ea typeface="Lantinghei SC Extralight" panose="02000000000000000000" charset="-122"/>
                <a:cs typeface="Apple Color Emoji" charset="0"/>
                <a:sym typeface="+mn-lt"/>
              </a:endParaRPr>
            </a:p>
          </p:txBody>
        </p:sp>
        <p:sp>
          <p:nvSpPr>
            <p:cNvPr id="5" name="矩形 4"/>
            <p:cNvSpPr/>
            <p:nvPr/>
          </p:nvSpPr>
          <p:spPr>
            <a:xfrm>
              <a:off x="4968" y="3037"/>
              <a:ext cx="2847" cy="2847"/>
            </a:xfrm>
            <a:prstGeom prst="rect">
              <a:avLst/>
            </a:prstGeom>
            <a:solidFill>
              <a:srgbClr val="3667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9600" dirty="0">
                  <a:solidFill>
                    <a:schemeClr val="bg1"/>
                  </a:solidFill>
                  <a:latin typeface="Apple Color Emoji" charset="0"/>
                  <a:ea typeface="Lantinghei SC Extralight" panose="02000000000000000000" charset="-122"/>
                  <a:cs typeface="Apple Color Emoji" charset="0"/>
                  <a:sym typeface="+mn-ea"/>
                </a:rPr>
                <a:t>T</a:t>
              </a:r>
              <a:endParaRPr kumimoji="0" lang="en-US" altLang="zh-CN" sz="9600" b="0" i="0" u="none" strike="noStrike" kern="1200" cap="none" spc="0" normalizeH="0" baseline="0" noProof="0" dirty="0">
                <a:ln>
                  <a:noFill/>
                </a:ln>
                <a:solidFill>
                  <a:schemeClr val="bg1"/>
                </a:solidFill>
                <a:effectLst/>
                <a:uLnTx/>
                <a:uFillTx/>
                <a:latin typeface="Apple Color Emoji" charset="0"/>
                <a:ea typeface="Lantinghei SC Extralight" panose="02000000000000000000" charset="-122"/>
                <a:cs typeface="Apple Color Emoji" charset="0"/>
                <a:sym typeface="+mn-ea"/>
              </a:endParaRPr>
            </a:p>
          </p:txBody>
        </p:sp>
        <p:sp>
          <p:nvSpPr>
            <p:cNvPr id="12" name="矩形 11"/>
            <p:cNvSpPr/>
            <p:nvPr/>
          </p:nvSpPr>
          <p:spPr>
            <a:xfrm>
              <a:off x="8448" y="3037"/>
              <a:ext cx="2847" cy="2847"/>
            </a:xfrm>
            <a:prstGeom prst="rect">
              <a:avLst/>
            </a:prstGeom>
            <a:solidFill>
              <a:srgbClr val="3667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sz="9600" dirty="0">
                  <a:solidFill>
                    <a:schemeClr val="bg1"/>
                  </a:solidFill>
                  <a:latin typeface="Apple Color Emoji" charset="0"/>
                  <a:ea typeface="Lantinghei SC Extralight" panose="02000000000000000000" charset="-122"/>
                  <a:cs typeface="Apple Color Emoji" charset="0"/>
                  <a:sym typeface="+mn-ea"/>
                </a:rPr>
                <a:t>A</a:t>
              </a:r>
              <a:endParaRPr kumimoji="0" lang="en-US" sz="9600" b="0" i="0" u="none" strike="noStrike" kern="1200" cap="none" spc="0" normalizeH="0" baseline="0" noProof="0" dirty="0">
                <a:ln>
                  <a:noFill/>
                </a:ln>
                <a:solidFill>
                  <a:schemeClr val="bg1"/>
                </a:solidFill>
                <a:effectLst/>
                <a:uLnTx/>
                <a:uFillTx/>
                <a:latin typeface="Apple Color Emoji" charset="0"/>
                <a:ea typeface="Lantinghei SC Extralight" panose="02000000000000000000" charset="-122"/>
                <a:cs typeface="Apple Color Emoji" charset="0"/>
                <a:sym typeface="+mn-ea"/>
              </a:endParaRPr>
            </a:p>
          </p:txBody>
        </p:sp>
        <p:sp>
          <p:nvSpPr>
            <p:cNvPr id="13" name="矩形 12"/>
            <p:cNvSpPr/>
            <p:nvPr/>
          </p:nvSpPr>
          <p:spPr>
            <a:xfrm>
              <a:off x="11928" y="3037"/>
              <a:ext cx="2847" cy="2847"/>
            </a:xfrm>
            <a:prstGeom prst="rect">
              <a:avLst/>
            </a:prstGeom>
            <a:solidFill>
              <a:srgbClr val="3667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sz="9600" dirty="0">
                  <a:solidFill>
                    <a:schemeClr val="bg1"/>
                  </a:solidFill>
                  <a:latin typeface="Apple Color Emoji" charset="0"/>
                  <a:ea typeface="Lantinghei SC Extralight" panose="02000000000000000000" charset="-122"/>
                  <a:cs typeface="Apple Color Emoji" charset="0"/>
                  <a:sym typeface="+mn-ea"/>
                </a:rPr>
                <a:t>R</a:t>
              </a:r>
              <a:endParaRPr kumimoji="0" lang="en-US" sz="9600" b="0" i="0" u="none" strike="noStrike" kern="1200" cap="none" spc="0" normalizeH="0" baseline="0" noProof="0" dirty="0">
                <a:ln>
                  <a:noFill/>
                </a:ln>
                <a:solidFill>
                  <a:schemeClr val="bg1"/>
                </a:solidFill>
                <a:effectLst/>
                <a:uLnTx/>
                <a:uFillTx/>
                <a:latin typeface="Apple Color Emoji" charset="0"/>
                <a:ea typeface="Lantinghei SC Extralight" panose="02000000000000000000" charset="-122"/>
                <a:cs typeface="Apple Color Emoji" charset="0"/>
                <a:sym typeface="+mn-ea"/>
              </a:endParaRPr>
            </a:p>
          </p:txBody>
        </p:sp>
      </p:grpSp>
      <p:sp>
        <p:nvSpPr>
          <p:cNvPr id="16" name="文本框 15"/>
          <p:cNvSpPr txBox="1"/>
          <p:nvPr/>
        </p:nvSpPr>
        <p:spPr>
          <a:xfrm>
            <a:off x="1958975" y="3611245"/>
            <a:ext cx="1681480" cy="368300"/>
          </a:xfrm>
          <a:prstGeom prst="rect">
            <a:avLst/>
          </a:prstGeom>
          <a:noFill/>
        </p:spPr>
        <p:txBody>
          <a:bodyPr wrap="none" rtlCol="0">
            <a:spAutoFit/>
          </a:bodyPr>
          <a:p>
            <a:pPr algn="ctr"/>
            <a:r>
              <a:rPr lang="zh-CN" altLang="en-US"/>
              <a:t>情境</a:t>
            </a:r>
            <a:r>
              <a:rPr lang="en-US" altLang="zh-CN"/>
              <a:t>(</a:t>
            </a:r>
            <a:r>
              <a:rPr lang="zh-CN" altLang="en-US"/>
              <a:t>Situation</a:t>
            </a:r>
            <a:r>
              <a:rPr lang="en-US" altLang="zh-CN"/>
              <a:t>)</a:t>
            </a:r>
            <a:endParaRPr lang="en-US" altLang="zh-CN"/>
          </a:p>
        </p:txBody>
      </p:sp>
      <p:sp>
        <p:nvSpPr>
          <p:cNvPr id="17" name="文本框 16"/>
          <p:cNvSpPr txBox="1"/>
          <p:nvPr/>
        </p:nvSpPr>
        <p:spPr>
          <a:xfrm>
            <a:off x="4087495" y="3611245"/>
            <a:ext cx="1808480" cy="368300"/>
          </a:xfrm>
          <a:prstGeom prst="rect">
            <a:avLst/>
          </a:prstGeom>
          <a:noFill/>
        </p:spPr>
        <p:txBody>
          <a:bodyPr wrap="square" rtlCol="0">
            <a:spAutoFit/>
          </a:bodyPr>
          <a:p>
            <a:pPr algn="ctr"/>
            <a:r>
              <a:rPr lang="zh-CN" altLang="en-US"/>
              <a:t>任务</a:t>
            </a:r>
            <a:r>
              <a:rPr lang="en-US" altLang="zh-CN"/>
              <a:t>(</a:t>
            </a:r>
            <a:r>
              <a:rPr lang="zh-CN" altLang="en-US"/>
              <a:t>Task</a:t>
            </a:r>
            <a:r>
              <a:rPr lang="en-US" altLang="zh-CN"/>
              <a:t>)</a:t>
            </a:r>
            <a:endParaRPr lang="en-US" altLang="zh-CN"/>
          </a:p>
        </p:txBody>
      </p:sp>
      <p:sp>
        <p:nvSpPr>
          <p:cNvPr id="20" name="文本框 19"/>
          <p:cNvSpPr txBox="1"/>
          <p:nvPr/>
        </p:nvSpPr>
        <p:spPr>
          <a:xfrm>
            <a:off x="6294120" y="3611245"/>
            <a:ext cx="1801495" cy="368300"/>
          </a:xfrm>
          <a:prstGeom prst="rect">
            <a:avLst/>
          </a:prstGeom>
          <a:noFill/>
        </p:spPr>
        <p:txBody>
          <a:bodyPr wrap="square" rtlCol="0">
            <a:spAutoFit/>
          </a:bodyPr>
          <a:p>
            <a:pPr algn="ctr"/>
            <a:r>
              <a:rPr lang="zh-CN" altLang="en-US"/>
              <a:t>行动</a:t>
            </a:r>
            <a:r>
              <a:rPr lang="en-US" altLang="zh-CN"/>
              <a:t>(</a:t>
            </a:r>
            <a:r>
              <a:rPr lang="zh-CN" altLang="en-US"/>
              <a:t>Action</a:t>
            </a:r>
            <a:r>
              <a:rPr lang="en-US" altLang="zh-CN"/>
              <a:t>)</a:t>
            </a:r>
            <a:endParaRPr lang="en-US" altLang="zh-CN"/>
          </a:p>
        </p:txBody>
      </p:sp>
      <p:sp>
        <p:nvSpPr>
          <p:cNvPr id="23" name="文本框 22"/>
          <p:cNvSpPr txBox="1"/>
          <p:nvPr/>
        </p:nvSpPr>
        <p:spPr>
          <a:xfrm>
            <a:off x="8493125" y="3611245"/>
            <a:ext cx="1819910" cy="368300"/>
          </a:xfrm>
          <a:prstGeom prst="rect">
            <a:avLst/>
          </a:prstGeom>
          <a:noFill/>
        </p:spPr>
        <p:txBody>
          <a:bodyPr wrap="square" rtlCol="0">
            <a:spAutoFit/>
          </a:bodyPr>
          <a:p>
            <a:pPr algn="ctr"/>
            <a:r>
              <a:rPr lang="zh-CN" altLang="en-US"/>
              <a:t>结果</a:t>
            </a:r>
            <a:r>
              <a:rPr lang="en-US" altLang="zh-CN"/>
              <a:t>(</a:t>
            </a:r>
            <a:r>
              <a:rPr lang="zh-CN" altLang="en-US"/>
              <a:t>Result</a:t>
            </a:r>
            <a:r>
              <a:rPr lang="en-US" altLang="zh-CN"/>
              <a:t>)</a:t>
            </a:r>
            <a:endParaRPr lang="en-US" altLang="zh-CN"/>
          </a:p>
        </p:txBody>
      </p:sp>
      <p:sp>
        <p:nvSpPr>
          <p:cNvPr id="26" name="文本框 25"/>
          <p:cNvSpPr txBox="1"/>
          <p:nvPr/>
        </p:nvSpPr>
        <p:spPr>
          <a:xfrm>
            <a:off x="1877695" y="4389120"/>
            <a:ext cx="4380230" cy="1309370"/>
          </a:xfrm>
          <a:prstGeom prst="rect">
            <a:avLst/>
          </a:prstGeom>
          <a:noFill/>
        </p:spPr>
        <p:txBody>
          <a:bodyPr wrap="none" rtlCol="0">
            <a:spAutoFit/>
          </a:bodyPr>
          <a:p>
            <a:pPr marL="285750" indent="-285750" algn="l">
              <a:lnSpc>
                <a:spcPct val="110000"/>
              </a:lnSpc>
              <a:buFont typeface="Arial" panose="020B0604020202090204" pitchFamily="34" charset="0"/>
              <a:buChar char="•"/>
            </a:pPr>
            <a:r>
              <a:rPr lang="zh-CN" altLang="en-US"/>
              <a:t>Situation:事情发生的情境；</a:t>
            </a:r>
            <a:endParaRPr lang="zh-CN" altLang="en-US"/>
          </a:p>
          <a:p>
            <a:pPr marL="285750" indent="-285750" algn="l">
              <a:lnSpc>
                <a:spcPct val="110000"/>
              </a:lnSpc>
              <a:buFont typeface="Arial" panose="020B0604020202090204" pitchFamily="34" charset="0"/>
              <a:buChar char="•"/>
            </a:pPr>
            <a:r>
              <a:rPr lang="zh-CN" altLang="en-US"/>
              <a:t>Task:你的任务是什么；</a:t>
            </a:r>
            <a:endParaRPr lang="zh-CN" altLang="en-US"/>
          </a:p>
          <a:p>
            <a:pPr marL="285750" indent="-285750" algn="l">
              <a:lnSpc>
                <a:spcPct val="110000"/>
              </a:lnSpc>
              <a:buFont typeface="Arial" panose="020B0604020202090204" pitchFamily="34" charset="0"/>
              <a:buChar char="•"/>
            </a:pPr>
            <a:r>
              <a:rPr lang="zh-CN" altLang="en-US"/>
              <a:t>Action:你的行动是什么；</a:t>
            </a:r>
            <a:endParaRPr lang="zh-CN" altLang="en-US"/>
          </a:p>
          <a:p>
            <a:pPr marL="285750" indent="-285750" algn="l">
              <a:lnSpc>
                <a:spcPct val="110000"/>
              </a:lnSpc>
              <a:buFont typeface="Arial" panose="020B0604020202090204" pitchFamily="34" charset="0"/>
              <a:buChar char="•"/>
            </a:pPr>
            <a:r>
              <a:rPr lang="zh-CN" altLang="en-US"/>
              <a:t>Result:结果如何，你取得了什么成果。</a:t>
            </a:r>
            <a:endParaRPr lang="zh-CN" altLang="en-US"/>
          </a:p>
        </p:txBody>
      </p:sp>
    </p:spTree>
    <p:custDataLst>
      <p:tags r:id="rId1"/>
    </p:custDataLst>
  </p:cSld>
  <p:clrMapOvr>
    <a:masterClrMapping/>
  </p:clrMapOvr>
  <p:transition advTm="2000">
    <p:wheel spokes="8"/>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823141" y="492760"/>
            <a:ext cx="993534" cy="592986"/>
            <a:chOff x="381" y="318"/>
            <a:chExt cx="1727" cy="1070"/>
          </a:xfrm>
        </p:grpSpPr>
        <p:sp>
          <p:nvSpPr>
            <p:cNvPr id="10" name="等腰三角形 9"/>
            <p:cNvSpPr/>
            <p:nvPr/>
          </p:nvSpPr>
          <p:spPr>
            <a:xfrm>
              <a:off x="381" y="318"/>
              <a:ext cx="1137" cy="1036"/>
            </a:xfrm>
            <a:prstGeom prst="triangle">
              <a:avLst/>
            </a:prstGeom>
            <a:solidFill>
              <a:srgbClr val="A5C7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a:off x="971" y="318"/>
              <a:ext cx="1137" cy="1036"/>
            </a:xfrm>
            <a:prstGeom prst="triangle">
              <a:avLst/>
            </a:prstGeom>
            <a:solidFill>
              <a:srgbClr val="175155">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683" y="352"/>
              <a:ext cx="1137" cy="1036"/>
            </a:xfrm>
            <a:prstGeom prst="triangle">
              <a:avLst/>
            </a:prstGeom>
            <a:solidFill>
              <a:srgbClr val="175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1834515" y="502285"/>
            <a:ext cx="2188210" cy="583565"/>
          </a:xfrm>
          <a:prstGeom prst="rect">
            <a:avLst/>
          </a:prstGeom>
          <a:noFill/>
        </p:spPr>
        <p:txBody>
          <a:bodyPr wrap="square" rtlCol="0">
            <a:spAutoFit/>
          </a:bodyPr>
          <a:lstStyle/>
          <a:p>
            <a:pPr algn="ctr"/>
            <a:r>
              <a:rPr lang="en-US" altLang="zh-CN" sz="3200" b="1" dirty="0">
                <a:solidFill>
                  <a:schemeClr val="tx1">
                    <a:lumMod val="85000"/>
                    <a:lumOff val="15000"/>
                  </a:schemeClr>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rPr>
              <a:t>STAR </a:t>
            </a:r>
            <a:r>
              <a:rPr lang="zh-CN" altLang="en-US" sz="3200" b="1" dirty="0">
                <a:solidFill>
                  <a:schemeClr val="tx1">
                    <a:lumMod val="85000"/>
                    <a:lumOff val="15000"/>
                  </a:schemeClr>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rPr>
              <a:t>法则</a:t>
            </a:r>
            <a:endParaRPr lang="zh-CN" altLang="en-US" sz="3200" b="1" dirty="0">
              <a:solidFill>
                <a:schemeClr val="tx1">
                  <a:lumMod val="85000"/>
                  <a:lumOff val="15000"/>
                </a:schemeClr>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endParaRPr>
          </a:p>
        </p:txBody>
      </p:sp>
      <p:sp>
        <p:nvSpPr>
          <p:cNvPr id="2" name="文本框 1"/>
          <p:cNvSpPr txBox="1"/>
          <p:nvPr/>
        </p:nvSpPr>
        <p:spPr>
          <a:xfrm>
            <a:off x="1584960" y="1628775"/>
            <a:ext cx="9000000" cy="645160"/>
          </a:xfrm>
          <a:prstGeom prst="rect">
            <a:avLst/>
          </a:prstGeom>
          <a:noFill/>
        </p:spPr>
        <p:txBody>
          <a:bodyPr wrap="none" rtlCol="0">
            <a:spAutoFit/>
          </a:bodyPr>
          <a:p>
            <a:pPr algn="l"/>
            <a:r>
              <a:rPr lang="zh-CN" altLang="en-US"/>
              <a:t>STAR法则是一种常常被面试官使用的工具，用来收集面试者与工作相关的具体信息和</a:t>
            </a:r>
            <a:endParaRPr lang="zh-CN" altLang="en-US"/>
          </a:p>
          <a:p>
            <a:pPr algn="l"/>
            <a:r>
              <a:rPr lang="zh-CN" altLang="en-US"/>
              <a:t>能力。STAR法则比起传统的面试手法来说，可以更精确地预测面试者未来的工作表现。</a:t>
            </a:r>
            <a:endParaRPr lang="zh-CN" altLang="en-US"/>
          </a:p>
        </p:txBody>
      </p:sp>
      <p:sp>
        <p:nvSpPr>
          <p:cNvPr id="3" name="文本框 2"/>
          <p:cNvSpPr txBox="1"/>
          <p:nvPr/>
        </p:nvSpPr>
        <p:spPr>
          <a:xfrm>
            <a:off x="1604010" y="2595245"/>
            <a:ext cx="9000000" cy="2861310"/>
          </a:xfrm>
          <a:prstGeom prst="rect">
            <a:avLst/>
          </a:prstGeom>
          <a:noFill/>
        </p:spPr>
        <p:txBody>
          <a:bodyPr wrap="square" rtlCol="0">
            <a:spAutoFit/>
          </a:bodyPr>
          <a:p>
            <a:pPr algn="l"/>
            <a:r>
              <a:rPr lang="zh-CN" altLang="en-US"/>
              <a:t>背景</a:t>
            </a:r>
            <a:r>
              <a:rPr lang="en-US" altLang="zh-CN"/>
              <a:t>+</a:t>
            </a:r>
            <a:r>
              <a:rPr lang="zh-CN" altLang="en-US">
                <a:sym typeface="+mn-ea"/>
              </a:rPr>
              <a:t>任务</a:t>
            </a:r>
            <a:r>
              <a:rPr lang="zh-CN" altLang="en-US"/>
              <a:t>：19年初时，我加入开课吧，当时 WEB 学科只有一门《WEB全栈架构师》课程，但很多学员基础不够在学该课程时比较吃力。于是我被要求做一门前置课程。</a:t>
            </a:r>
            <a:endParaRPr lang="zh-CN" altLang="en-US"/>
          </a:p>
          <a:p>
            <a:pPr algn="l"/>
            <a:endParaRPr lang="zh-CN" altLang="en-US"/>
          </a:p>
          <a:p>
            <a:pPr algn="l"/>
            <a:r>
              <a:rPr lang="zh-CN" altLang="en-US">
                <a:sym typeface="+mn-ea"/>
              </a:rPr>
              <a:t>行动</a:t>
            </a:r>
            <a:r>
              <a:rPr lang="zh-CN" altLang="en-US"/>
              <a:t>：我回访了当时的全栈学员，充分了解了学员的需求，并联系了很多在一线做开发的朋友，也听取了他们的一些建议，然后结合自己的做课经验，形成了一个提纲。接下来的一个月，我很顺利的组成了自己的团队，大家一块努力下，我们又用了一个月时间推出了《WEB 前端高级工程师》这个套课程。</a:t>
            </a:r>
            <a:endParaRPr lang="zh-CN" altLang="en-US"/>
          </a:p>
          <a:p>
            <a:pPr algn="l"/>
            <a:endParaRPr lang="zh-CN" altLang="en-US"/>
          </a:p>
          <a:p>
            <a:pPr algn="l"/>
            <a:r>
              <a:rPr lang="zh-CN" altLang="en-US"/>
              <a:t>结果：《WEB 前端高级工程师》 这套课程，目前已经开设 20期，迭代了 7 次共培养 2000多名学员。</a:t>
            </a:r>
            <a:endParaRPr lang="zh-CN" altLang="en-US"/>
          </a:p>
        </p:txBody>
      </p:sp>
    </p:spTree>
    <p:custDataLst>
      <p:tags r:id="rId1"/>
    </p:custDataLst>
  </p:cSld>
  <p:clrMapOvr>
    <a:masterClrMapping/>
  </p:clrMapOvr>
  <p:transition advTm="2000">
    <p:wheel spokes="8"/>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4605655" y="3106420"/>
            <a:ext cx="298450" cy="309880"/>
          </a:xfrm>
          <a:prstGeom prst="ellipse">
            <a:avLst/>
          </a:prstGeom>
          <a:gradFill>
            <a:gsLst>
              <a:gs pos="2000">
                <a:schemeClr val="accent4">
                  <a:lumMod val="20000"/>
                  <a:lumOff val="80000"/>
                </a:schemeClr>
              </a:gs>
              <a:gs pos="32000">
                <a:schemeClr val="accent4">
                  <a:lumMod val="40000"/>
                  <a:lumOff val="60000"/>
                </a:schemeClr>
              </a:gs>
              <a:gs pos="62000">
                <a:schemeClr val="accent4">
                  <a:lumMod val="60000"/>
                  <a:lumOff val="40000"/>
                </a:schemeClr>
              </a:gs>
              <a:gs pos="90000">
                <a:schemeClr val="accent4">
                  <a:lumMod val="7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a:off x="3376295" y="1010285"/>
            <a:ext cx="5526405" cy="4502150"/>
          </a:xfrm>
          <a:prstGeom prst="triangle">
            <a:avLst/>
          </a:prstGeom>
          <a:noFill/>
          <a:ln w="50800">
            <a:solidFill>
              <a:srgbClr val="37676C">
                <a:alpha val="70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763135" y="3106420"/>
            <a:ext cx="2664460" cy="1938020"/>
          </a:xfrm>
          <a:prstGeom prst="rect">
            <a:avLst/>
          </a:prstGeom>
          <a:noFill/>
        </p:spPr>
        <p:txBody>
          <a:bodyPr wrap="square" rtlCol="0">
            <a:spAutoFit/>
          </a:bodyPr>
          <a:lstStyle/>
          <a:p>
            <a:pPr algn="ctr"/>
            <a:r>
              <a:rPr lang="zh-CN" altLang="en-US" sz="6000" dirty="0">
                <a:solidFill>
                  <a:schemeClr val="tx1">
                    <a:lumMod val="85000"/>
                    <a:lumOff val="15000"/>
                  </a:schemeClr>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rPr>
              <a:t>简历内容组织</a:t>
            </a:r>
            <a:endParaRPr lang="zh-CN" altLang="en-US" sz="6000" dirty="0">
              <a:solidFill>
                <a:schemeClr val="tx1">
                  <a:lumMod val="85000"/>
                  <a:lumOff val="15000"/>
                </a:schemeClr>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endParaRPr>
          </a:p>
        </p:txBody>
      </p:sp>
      <p:cxnSp>
        <p:nvCxnSpPr>
          <p:cNvPr id="23" name="直接连接符 22"/>
          <p:cNvCxnSpPr/>
          <p:nvPr/>
        </p:nvCxnSpPr>
        <p:spPr>
          <a:xfrm>
            <a:off x="4948659" y="2979321"/>
            <a:ext cx="2382416" cy="0"/>
          </a:xfrm>
          <a:prstGeom prst="line">
            <a:avLst/>
          </a:prstGeom>
          <a:ln>
            <a:solidFill>
              <a:srgbClr val="175155"/>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031740" y="1824990"/>
            <a:ext cx="2217420" cy="1106805"/>
          </a:xfrm>
          <a:prstGeom prst="rect">
            <a:avLst/>
          </a:prstGeom>
          <a:noFill/>
        </p:spPr>
        <p:txBody>
          <a:bodyPr wrap="square" rtlCol="0">
            <a:spAutoFit/>
          </a:bodyPr>
          <a:lstStyle/>
          <a:p>
            <a:pPr algn="ctr"/>
            <a:r>
              <a:rPr lang="en-US" altLang="zh-CN" sz="6600" b="1" dirty="0">
                <a:solidFill>
                  <a:schemeClr val="tx1">
                    <a:lumMod val="85000"/>
                    <a:lumOff val="15000"/>
                  </a:schemeClr>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rPr>
              <a:t>03</a:t>
            </a:r>
            <a:endParaRPr lang="en-US" altLang="zh-CN" sz="6600" b="1" dirty="0">
              <a:solidFill>
                <a:schemeClr val="tx1">
                  <a:lumMod val="85000"/>
                  <a:lumOff val="15000"/>
                </a:schemeClr>
              </a:solidFill>
              <a:effectLst>
                <a:outerShdw blurRad="38100" dist="38100" dir="2700000" algn="tl">
                  <a:srgbClr val="000000">
                    <a:alpha val="43137"/>
                  </a:srgbClr>
                </a:outerShdw>
              </a:effectLst>
              <a:latin typeface="思源黑体 CN Bold" panose="020B0800000000000000" pitchFamily="34" charset="-122"/>
              <a:ea typeface="思源黑体 CN Bold" panose="020B0800000000000000" pitchFamily="34" charset="-122"/>
            </a:endParaRPr>
          </a:p>
        </p:txBody>
      </p:sp>
      <p:sp>
        <p:nvSpPr>
          <p:cNvPr id="15" name="椭圆 14"/>
          <p:cNvSpPr/>
          <p:nvPr/>
        </p:nvSpPr>
        <p:spPr>
          <a:xfrm>
            <a:off x="2894965" y="4613910"/>
            <a:ext cx="1449070" cy="1385570"/>
          </a:xfrm>
          <a:prstGeom prst="ellipse">
            <a:avLst/>
          </a:prstGeom>
          <a:gradFill>
            <a:gsLst>
              <a:gs pos="10000">
                <a:srgbClr val="B0B2BC"/>
              </a:gs>
              <a:gs pos="40000">
                <a:srgbClr val="A5C7C0"/>
              </a:gs>
              <a:gs pos="100000">
                <a:srgbClr val="91C4BB"/>
              </a:gs>
              <a:gs pos="100000">
                <a:schemeClr val="accent3">
                  <a:lumMod val="20000"/>
                  <a:lumOff val="80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7204710" y="2853055"/>
            <a:ext cx="1038860" cy="975995"/>
          </a:xfrm>
          <a:prstGeom prst="ellipse">
            <a:avLst/>
          </a:prstGeom>
          <a:gradFill>
            <a:gsLst>
              <a:gs pos="10000">
                <a:srgbClr val="B0B2BC"/>
              </a:gs>
              <a:gs pos="40000">
                <a:srgbClr val="A5C7C0"/>
              </a:gs>
              <a:gs pos="100000">
                <a:srgbClr val="91C4BB"/>
              </a:gs>
              <a:gs pos="100000">
                <a:schemeClr val="accent3">
                  <a:lumMod val="20000"/>
                  <a:lumOff val="80000"/>
                </a:schemeClr>
              </a:gs>
            </a:gsLst>
            <a:path path="rect">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4242435" y="1235075"/>
            <a:ext cx="198120" cy="212725"/>
          </a:xfrm>
          <a:prstGeom prst="ellipse">
            <a:avLst/>
          </a:prstGeom>
          <a:gradFill>
            <a:gsLst>
              <a:gs pos="2000">
                <a:schemeClr val="accent4">
                  <a:lumMod val="20000"/>
                  <a:lumOff val="80000"/>
                </a:schemeClr>
              </a:gs>
              <a:gs pos="32000">
                <a:schemeClr val="accent4">
                  <a:lumMod val="40000"/>
                  <a:lumOff val="60000"/>
                </a:schemeClr>
              </a:gs>
              <a:gs pos="62000">
                <a:schemeClr val="accent4">
                  <a:lumMod val="60000"/>
                  <a:lumOff val="40000"/>
                </a:schemeClr>
              </a:gs>
              <a:gs pos="90000">
                <a:schemeClr val="accent4">
                  <a:lumMod val="7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8903335" y="4462780"/>
            <a:ext cx="298450" cy="309880"/>
          </a:xfrm>
          <a:prstGeom prst="ellipse">
            <a:avLst/>
          </a:prstGeom>
          <a:gradFill>
            <a:gsLst>
              <a:gs pos="2000">
                <a:schemeClr val="accent4">
                  <a:lumMod val="20000"/>
                  <a:lumOff val="80000"/>
                </a:schemeClr>
              </a:gs>
              <a:gs pos="32000">
                <a:schemeClr val="accent4">
                  <a:lumMod val="40000"/>
                  <a:lumOff val="60000"/>
                </a:schemeClr>
              </a:gs>
              <a:gs pos="62000">
                <a:schemeClr val="accent4">
                  <a:lumMod val="60000"/>
                  <a:lumOff val="40000"/>
                </a:schemeClr>
              </a:gs>
              <a:gs pos="90000">
                <a:schemeClr val="accent4">
                  <a:lumMod val="7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083810" y="756920"/>
            <a:ext cx="198120" cy="213995"/>
          </a:xfrm>
          <a:prstGeom prst="ellipse">
            <a:avLst/>
          </a:prstGeom>
          <a:gradFill>
            <a:gsLst>
              <a:gs pos="2000">
                <a:schemeClr val="accent4">
                  <a:lumMod val="20000"/>
                  <a:lumOff val="80000"/>
                </a:schemeClr>
              </a:gs>
              <a:gs pos="32000">
                <a:schemeClr val="accent4">
                  <a:lumMod val="40000"/>
                  <a:lumOff val="60000"/>
                </a:schemeClr>
              </a:gs>
              <a:gs pos="62000">
                <a:schemeClr val="accent4">
                  <a:lumMod val="60000"/>
                  <a:lumOff val="40000"/>
                </a:schemeClr>
              </a:gs>
              <a:gs pos="90000">
                <a:schemeClr val="accent4">
                  <a:lumMod val="7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7656830" y="4689475"/>
            <a:ext cx="298450" cy="309880"/>
          </a:xfrm>
          <a:prstGeom prst="ellipse">
            <a:avLst/>
          </a:prstGeom>
          <a:gradFill>
            <a:gsLst>
              <a:gs pos="2000">
                <a:schemeClr val="accent4">
                  <a:lumMod val="20000"/>
                  <a:lumOff val="80000"/>
                </a:schemeClr>
              </a:gs>
              <a:gs pos="32000">
                <a:schemeClr val="accent4">
                  <a:lumMod val="40000"/>
                  <a:lumOff val="60000"/>
                </a:schemeClr>
              </a:gs>
              <a:gs pos="62000">
                <a:schemeClr val="accent4">
                  <a:lumMod val="60000"/>
                  <a:lumOff val="40000"/>
                </a:schemeClr>
              </a:gs>
              <a:gs pos="90000">
                <a:schemeClr val="accent4">
                  <a:lumMod val="7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5400000">
            <a:off x="9451975" y="5383530"/>
            <a:ext cx="219710" cy="244475"/>
          </a:xfrm>
          <a:prstGeom prst="ellipse">
            <a:avLst/>
          </a:prstGeom>
          <a:gradFill>
            <a:gsLst>
              <a:gs pos="2000">
                <a:schemeClr val="accent4">
                  <a:lumMod val="20000"/>
                  <a:lumOff val="80000"/>
                </a:schemeClr>
              </a:gs>
              <a:gs pos="32000">
                <a:schemeClr val="accent4">
                  <a:lumMod val="40000"/>
                  <a:lumOff val="60000"/>
                </a:schemeClr>
              </a:gs>
              <a:gs pos="62000">
                <a:schemeClr val="accent4">
                  <a:lumMod val="60000"/>
                  <a:lumOff val="40000"/>
                </a:schemeClr>
              </a:gs>
              <a:gs pos="90000">
                <a:schemeClr val="accent4">
                  <a:lumMod val="7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832350" y="1447800"/>
            <a:ext cx="449580" cy="460375"/>
          </a:xfrm>
          <a:prstGeom prst="ellipse">
            <a:avLst/>
          </a:prstGeom>
          <a:gradFill>
            <a:gsLst>
              <a:gs pos="2000">
                <a:schemeClr val="accent4">
                  <a:lumMod val="20000"/>
                  <a:lumOff val="80000"/>
                </a:schemeClr>
              </a:gs>
              <a:gs pos="32000">
                <a:schemeClr val="accent4">
                  <a:lumMod val="40000"/>
                  <a:lumOff val="60000"/>
                </a:schemeClr>
              </a:gs>
              <a:gs pos="62000">
                <a:schemeClr val="accent4">
                  <a:lumMod val="60000"/>
                  <a:lumOff val="40000"/>
                </a:schemeClr>
              </a:gs>
              <a:gs pos="90000">
                <a:schemeClr val="accent4">
                  <a:lumMod val="7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rot="18240000">
            <a:off x="4079875" y="2223135"/>
            <a:ext cx="298450" cy="309880"/>
          </a:xfrm>
          <a:prstGeom prst="ellipse">
            <a:avLst/>
          </a:prstGeom>
          <a:gradFill>
            <a:gsLst>
              <a:gs pos="2000">
                <a:schemeClr val="accent4">
                  <a:lumMod val="20000"/>
                  <a:lumOff val="80000"/>
                </a:schemeClr>
              </a:gs>
              <a:gs pos="32000">
                <a:schemeClr val="accent4">
                  <a:lumMod val="40000"/>
                  <a:lumOff val="60000"/>
                </a:schemeClr>
              </a:gs>
              <a:gs pos="62000">
                <a:schemeClr val="accent4">
                  <a:lumMod val="60000"/>
                  <a:lumOff val="40000"/>
                </a:schemeClr>
              </a:gs>
              <a:gs pos="90000">
                <a:schemeClr val="accent4">
                  <a:lumMod val="7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8099425" y="1858010"/>
            <a:ext cx="298450" cy="309880"/>
          </a:xfrm>
          <a:prstGeom prst="ellipse">
            <a:avLst/>
          </a:prstGeom>
          <a:solidFill>
            <a:srgbClr val="DBB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470275" y="3185795"/>
            <a:ext cx="298450" cy="309880"/>
          </a:xfrm>
          <a:prstGeom prst="ellipse">
            <a:avLst/>
          </a:prstGeom>
          <a:solidFill>
            <a:srgbClr val="DBB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8020050" y="5615940"/>
            <a:ext cx="671830" cy="664210"/>
          </a:xfrm>
          <a:prstGeom prst="ellipse">
            <a:avLst/>
          </a:prstGeom>
          <a:gradFill>
            <a:gsLst>
              <a:gs pos="10000">
                <a:srgbClr val="B0B2BC"/>
              </a:gs>
              <a:gs pos="40000">
                <a:srgbClr val="A5C7C0"/>
              </a:gs>
              <a:gs pos="100000">
                <a:srgbClr val="91C4BB"/>
              </a:gs>
              <a:gs pos="100000">
                <a:schemeClr val="accent3">
                  <a:lumMod val="20000"/>
                  <a:lumOff val="80000"/>
                </a:schemeClr>
              </a:gs>
            </a:gsLst>
            <a:path path="rect">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5334635" y="277495"/>
            <a:ext cx="6857365" cy="236855"/>
            <a:chOff x="8401" y="437"/>
            <a:chExt cx="10799" cy="373"/>
          </a:xfrm>
        </p:grpSpPr>
        <p:cxnSp>
          <p:nvCxnSpPr>
            <p:cNvPr id="42" name="直接连接符 41"/>
            <p:cNvCxnSpPr/>
            <p:nvPr/>
          </p:nvCxnSpPr>
          <p:spPr>
            <a:xfrm flipH="1">
              <a:off x="8401" y="794"/>
              <a:ext cx="10797" cy="17"/>
            </a:xfrm>
            <a:prstGeom prst="line">
              <a:avLst/>
            </a:prstGeom>
            <a:ln w="50800">
              <a:solidFill>
                <a:srgbClr val="37676C">
                  <a:alpha val="70000"/>
                </a:srgb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12272" y="437"/>
              <a:ext cx="6928" cy="1"/>
            </a:xfrm>
            <a:prstGeom prst="line">
              <a:avLst/>
            </a:prstGeom>
            <a:ln w="50800">
              <a:solidFill>
                <a:srgbClr val="37676C">
                  <a:alpha val="70000"/>
                </a:srgbClr>
              </a:solidFill>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flipH="1">
            <a:off x="-12065" y="6421755"/>
            <a:ext cx="6857365" cy="236855"/>
            <a:chOff x="-19" y="10113"/>
            <a:chExt cx="10799" cy="373"/>
          </a:xfrm>
        </p:grpSpPr>
        <p:cxnSp>
          <p:nvCxnSpPr>
            <p:cNvPr id="21" name="直接连接符 20"/>
            <p:cNvCxnSpPr/>
            <p:nvPr/>
          </p:nvCxnSpPr>
          <p:spPr>
            <a:xfrm rot="10800000" flipV="1">
              <a:off x="-19" y="10470"/>
              <a:ext cx="10797" cy="17"/>
            </a:xfrm>
            <a:prstGeom prst="line">
              <a:avLst/>
            </a:prstGeom>
            <a:ln w="50800">
              <a:solidFill>
                <a:srgbClr val="37676C">
                  <a:alpha val="70000"/>
                </a:srgb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10800000">
              <a:off x="3852" y="10113"/>
              <a:ext cx="6928" cy="1"/>
            </a:xfrm>
            <a:prstGeom prst="line">
              <a:avLst/>
            </a:prstGeom>
            <a:ln w="50800">
              <a:solidFill>
                <a:srgbClr val="37676C">
                  <a:alpha val="70000"/>
                </a:srgbClr>
              </a:solidFill>
            </a:ln>
          </p:spPr>
          <p:style>
            <a:lnRef idx="1">
              <a:schemeClr val="accent1"/>
            </a:lnRef>
            <a:fillRef idx="0">
              <a:schemeClr val="accent1"/>
            </a:fillRef>
            <a:effectRef idx="0">
              <a:schemeClr val="accent1"/>
            </a:effectRef>
            <a:fontRef idx="minor">
              <a:schemeClr val="tx1"/>
            </a:fontRef>
          </p:style>
        </p:cxnSp>
      </p:grpSp>
      <p:sp>
        <p:nvSpPr>
          <p:cNvPr id="25" name="直角三角形 24"/>
          <p:cNvSpPr/>
          <p:nvPr/>
        </p:nvSpPr>
        <p:spPr>
          <a:xfrm flipH="1">
            <a:off x="10741660" y="5360670"/>
            <a:ext cx="1450340" cy="1497330"/>
          </a:xfrm>
          <a:prstGeom prst="rtTriangle">
            <a:avLst/>
          </a:prstGeom>
          <a:solidFill>
            <a:srgbClr val="43707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27" name="直角三角形 26"/>
          <p:cNvSpPr/>
          <p:nvPr/>
        </p:nvSpPr>
        <p:spPr>
          <a:xfrm flipV="1">
            <a:off x="-12065" y="0"/>
            <a:ext cx="1450340" cy="1497330"/>
          </a:xfrm>
          <a:prstGeom prst="rtTriangle">
            <a:avLst/>
          </a:prstGeom>
          <a:solidFill>
            <a:srgbClr val="43707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Tree>
    <p:custDataLst>
      <p:tags r:id="rId1"/>
    </p:custDataLst>
  </p:cSld>
  <p:clrMapOvr>
    <a:masterClrMapping/>
  </p:clrMapOvr>
  <p:transition advTm="2000">
    <p:wedge/>
  </p:transition>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KSO_WM_SLIDE_MODEL_TYPE" val="cover"/>
</p:tagLst>
</file>

<file path=ppt/tags/tag63.xml><?xml version="1.0" encoding="utf-8"?>
<p:tagLst xmlns:p="http://schemas.openxmlformats.org/presentationml/2006/main">
  <p:tag name="KSO_WM_BEAUTIFY_FLAG" val="#wm#"/>
  <p:tag name="KSO_WM_TEMPLATE_CATEGORY" val="custom"/>
  <p:tag name="KSO_WM_TEMPLATE_INDEX" val="20205081"/>
</p:tagLst>
</file>

<file path=ppt/tags/tag64.xml><?xml version="1.0" encoding="utf-8"?>
<p:tagLst xmlns:p="http://schemas.openxmlformats.org/presentationml/2006/main">
  <p:tag name="KSO_WM_BEAUTIFY_FLAG" val="#wm#"/>
  <p:tag name="KSO_WM_TEMPLATE_CATEGORY" val="custom"/>
  <p:tag name="KSO_WM_TEMPLATE_INDEX" val="20205081"/>
</p:tagLst>
</file>

<file path=ppt/tags/tag65.xml><?xml version="1.0" encoding="utf-8"?>
<p:tagLst xmlns:p="http://schemas.openxmlformats.org/presentationml/2006/main">
  <p:tag name="KSO_WM_BEAUTIFY_FLAG" val="#wm#"/>
  <p:tag name="KSO_WM_TEMPLATE_CATEGORY" val="custom"/>
  <p:tag name="KSO_WM_TEMPLATE_INDEX" val="20205081"/>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UNIT_TABLE_BEAUTIFY" val="smartTable{f684b4ec-0f41-4d85-b391-fc4742a6a2e4}"/>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1983</Words>
  <Application>WPS 表格</Application>
  <PresentationFormat>宽屏</PresentationFormat>
  <Paragraphs>207</Paragraphs>
  <Slides>21</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21</vt:i4>
      </vt:variant>
    </vt:vector>
  </HeadingPairs>
  <TitlesOfParts>
    <vt:vector size="43" baseType="lpstr">
      <vt:lpstr>Arial</vt:lpstr>
      <vt:lpstr>方正书宋_GBK</vt:lpstr>
      <vt:lpstr>Wingdings</vt:lpstr>
      <vt:lpstr>微软雅黑</vt:lpstr>
      <vt:lpstr>汉仪旗黑</vt:lpstr>
      <vt:lpstr>Wingdings</vt:lpstr>
      <vt:lpstr>思源黑体 CN Bold</vt:lpstr>
      <vt:lpstr>苹方-简</vt:lpstr>
      <vt:lpstr>Lantinghei SC Extralight</vt:lpstr>
      <vt:lpstr>Lantinghei SC Demibold</vt:lpstr>
      <vt:lpstr>思源黑体 CN Light</vt:lpstr>
      <vt:lpstr>汉仪君黑-45简</vt:lpstr>
      <vt:lpstr>Apple Color Emoji</vt:lpstr>
      <vt:lpstr>Calibri</vt:lpstr>
      <vt:lpstr>Helvetica Neue</vt:lpstr>
      <vt:lpstr>Calibri Light</vt:lpstr>
      <vt:lpstr>冬青黑体简体中文</vt:lpstr>
      <vt:lpstr>宋体</vt:lpstr>
      <vt:lpstr>Arial Unicode MS</vt:lpstr>
      <vt:lpstr>汉仪书宋二KW</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庄琪</dc:creator>
  <cp:lastModifiedBy>mt</cp:lastModifiedBy>
  <cp:revision>236</cp:revision>
  <dcterms:created xsi:type="dcterms:W3CDTF">2021-06-28T08:38:52Z</dcterms:created>
  <dcterms:modified xsi:type="dcterms:W3CDTF">2021-06-28T08:38:52Z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2052-3.6.2.5883</vt:lpwstr>
  </property>
</Properties>
</file>