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1D549-B3A8-4B21-A4F6-22E2153BC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FA81BA-173E-42C2-9DE0-38F77F440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7EFB2-3510-4AC0-B6E3-E5F417F9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15FE2-34F3-422A-8161-5694807C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0BBA2B-2EC2-473F-A51C-364B5643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229EE-B690-4DD2-AE70-AD13082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2DF9FE-FDC4-47D0-83F3-99A6FC34B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AAF60-C553-4812-B261-3152BF53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F26AC-A70C-4AB6-99A2-D75D58F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DFF49-5468-40FA-89A5-97BDA967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CC9389-DF45-4952-9BF5-289818FC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37B407-6BF3-4842-B823-517D1C73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116AA-2FC5-4392-BD7A-1BBBEB85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AD64E-DA4D-46B3-A211-76C89A4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3E550-DF1D-4E9D-984E-8FC5B31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9E1DE-ED3F-4C22-A756-AAFB96C6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8C003-5A3D-4B34-A19B-595061FA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35142-7522-4ABB-A042-F925B5E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B20D6-1143-414B-AF4F-42C4CF3E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1BAA4-AA3D-4CBC-819A-6B3A2C2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1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7B64C-B0BB-4B8A-B580-096E7CF0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4A446-380D-4A0C-A2CA-31D39E5F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B9E0B-469F-43F4-B7E8-0A522F34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647CE-10C5-44FA-9315-16DDA08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91ECC-4195-4134-90F2-E391B399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ECE31-58BC-46E5-9816-DD326941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B8E5E-ED42-4AEA-84B4-E205E0CF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120040-BB7D-441D-87BA-DBECE9F9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87A8B-9587-4FB9-A729-BBAADB4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2185D8-A096-456D-8B7A-879FFC42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DEDAB-98A7-49F7-8835-032B22AD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5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C821E-044B-4EE9-89A4-3EEC902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00C24B-D06B-4755-8C14-AD3006EE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9060D0-57E6-4979-8D7A-3F6369E4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FE47D4-CB14-459E-AD9F-3F8C8D74A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9D0C37-0429-4752-8EB5-B9FA121A2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313077-B653-4208-9B8C-43FC4575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FE52C8-3698-4ADB-8A28-E0A86CB4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89381-6BA1-4874-816F-FE35495C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1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6117-7289-44DA-889F-BCDDC66D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FA14BD-569E-4F68-B902-A5A0E046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9FA158-0B9C-4BC7-BDA6-DE9DDE5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23A204-5636-46C5-8D51-FCB558EE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4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992993-B3F5-4312-AEEE-488EFB10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ECC335-609A-4851-ABF1-99CE657E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FDF1E4-1D8C-4E83-9F57-C544466F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A467-ED34-4730-8F97-0C22743C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2C739-55AF-4CC9-895F-A245AA2C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A1041C-23FD-49EC-B552-77E5148F7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82A2E-0556-455A-8A74-0F59B09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08B13-2248-4B2D-A6E0-A1FC958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44013B-DC3D-4750-BA4A-79A0533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9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D3EBD-4582-4E2E-A6AA-69677C33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686BA1-3AB3-4CC0-956C-1DEEFD675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6CE7E-2E2C-4FBF-921F-51B3D2D8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E86D9F-2B19-44D7-A7B1-D4B99BCD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05FDA-D12C-4532-9D87-EBC7D1B9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EE37DE-BA46-43CB-A6BD-82ECA5E3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D9A98D-B36A-414B-A4FE-E070204E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D6B1C-961D-4B25-9924-1D07D25A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23BC7-8D43-472E-A0DE-21ED5D010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1514-226D-4333-BCDC-FF64B28B1675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47AAF7-2A0D-4B42-8BE3-4245CC49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0AD26-E61B-4EA7-829C-A049CF1F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C88F-5812-41C6-B8D7-0362CAF0D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1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4D6E-A0EE-4AA0-88EE-74E786C9B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Collections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8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6F65771-5B19-434E-93CA-97EAC0756830}"/>
              </a:ext>
            </a:extLst>
          </p:cNvPr>
          <p:cNvSpPr txBox="1"/>
          <p:nvPr/>
        </p:nvSpPr>
        <p:spPr>
          <a:xfrm>
            <a:off x="416560" y="375920"/>
            <a:ext cx="1145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Collections</a:t>
            </a:r>
            <a:r>
              <a:rPr lang="zh-CN" altLang="en-US" dirty="0"/>
              <a:t>的簡單介紹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Java </a:t>
            </a:r>
            <a:r>
              <a:rPr lang="zh-TW" altLang="en-US" dirty="0"/>
              <a:t>提供了一个操作</a:t>
            </a:r>
            <a:r>
              <a:rPr lang="en-US" altLang="zh-TW" dirty="0"/>
              <a:t>Set </a:t>
            </a:r>
            <a:r>
              <a:rPr lang="zh-TW" altLang="en-US" dirty="0"/>
              <a:t>、</a:t>
            </a:r>
            <a:r>
              <a:rPr lang="en-US" altLang="zh-TW" dirty="0"/>
              <a:t>List </a:t>
            </a:r>
            <a:r>
              <a:rPr lang="zh-TW" altLang="en-US" dirty="0"/>
              <a:t>和</a:t>
            </a:r>
            <a:r>
              <a:rPr lang="en-US" altLang="zh-TW" dirty="0"/>
              <a:t>Map </a:t>
            </a:r>
            <a:r>
              <a:rPr lang="zh-TW" altLang="en-US" dirty="0"/>
              <a:t>等集合的工具类：</a:t>
            </a:r>
            <a:r>
              <a:rPr lang="en-US" altLang="zh-TW" dirty="0"/>
              <a:t>Collections</a:t>
            </a:r>
            <a:r>
              <a:rPr lang="zh-TW" altLang="en-US" dirty="0"/>
              <a:t>，该工具类里提供了大量方法对集合  </a:t>
            </a:r>
            <a:endParaRPr lang="en-US" altLang="zh-TW" dirty="0"/>
          </a:p>
          <a:p>
            <a:r>
              <a:rPr lang="en-US" altLang="zh-TW" dirty="0"/>
              <a:t>                 </a:t>
            </a:r>
            <a:r>
              <a:rPr lang="zh-TW" altLang="en-US" dirty="0"/>
              <a:t>元素进行排序、查询</a:t>
            </a:r>
            <a:r>
              <a:rPr lang="zh-CN" altLang="en-US" dirty="0"/>
              <a:t>和修改等操作，还提供了将集合对象设置为不可变、对集合对象实现</a:t>
            </a:r>
            <a:r>
              <a:rPr lang="zh-TW" altLang="en-US" dirty="0"/>
              <a:t>同步控制等方</a:t>
            </a:r>
            <a:endParaRPr lang="en-US" altLang="zh-TW" dirty="0"/>
          </a:p>
          <a:p>
            <a:r>
              <a:rPr lang="en-US" altLang="zh-TW"/>
              <a:t>                 </a:t>
            </a:r>
            <a:r>
              <a:rPr lang="zh-TW" altLang="en-US"/>
              <a:t>法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19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Java Collections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Chaojun Lu/WKS/Wistron</dc:creator>
  <cp:lastModifiedBy>Chaojun Lu/WKS/Wistron</cp:lastModifiedBy>
  <cp:revision>3</cp:revision>
  <dcterms:created xsi:type="dcterms:W3CDTF">2023-02-13T07:04:55Z</dcterms:created>
  <dcterms:modified xsi:type="dcterms:W3CDTF">2023-02-13T07:41:12Z</dcterms:modified>
</cp:coreProperties>
</file>