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更改提交的相关命令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1.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mixed</a:t>
            </a:r>
            <a:r>
              <a:rPr lang="zh-CN" altLang="en-US" b="1" dirty="0"/>
              <a:t>， </a:t>
            </a:r>
            <a:r>
              <a:rPr lang="en-US" altLang="zh-CN" b="1" dirty="0"/>
              <a:t>hard</a:t>
            </a:r>
            <a:r>
              <a:rPr lang="zh-CN" altLang="en-US" b="1" dirty="0"/>
              <a:t>， </a:t>
            </a:r>
            <a:r>
              <a:rPr lang="en-US" altLang="zh-CN" b="1" dirty="0"/>
              <a:t>soft</a:t>
            </a:r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--mixed HEAD </a:t>
            </a:r>
            <a:r>
              <a:rPr lang="zh-CN" altLang="en-US" b="1" dirty="0"/>
              <a:t>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前内容退回工作区</a:t>
            </a:r>
            <a:r>
              <a:rPr lang="en-US" altLang="zh-CN" b="1" dirty="0"/>
              <a:t>, </a:t>
            </a:r>
            <a:r>
              <a:rPr lang="zh-CN" altLang="en-US" b="1" dirty="0"/>
              <a:t>索引退回工作区</a:t>
            </a:r>
            <a:r>
              <a:rPr lang="en-US" altLang="zh-CN" b="1" dirty="0"/>
              <a:t>, </a:t>
            </a:r>
            <a:r>
              <a:rPr lang="zh-CN" altLang="en-US" b="1" dirty="0"/>
              <a:t>工作区内容不变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--hard HEAD   </a:t>
            </a:r>
            <a:r>
              <a:rPr lang="zh-CN" altLang="en-US" b="1" dirty="0"/>
              <a:t>将本地版本库，索引，工作区恢复到与</a:t>
            </a:r>
            <a:r>
              <a:rPr lang="en-US" altLang="zh-CN" b="1" dirty="0"/>
              <a:t>HEAD</a:t>
            </a:r>
            <a:r>
              <a:rPr lang="zh-CN" altLang="en-US" b="1" dirty="0"/>
              <a:t>一样</a:t>
            </a:r>
            <a:r>
              <a:rPr lang="en-US" altLang="zh-CN" b="1" dirty="0"/>
              <a:t>. </a:t>
            </a:r>
            <a:r>
              <a:rPr lang="zh-CN" altLang="en-US" b="1" dirty="0"/>
              <a:t>索引和工作区内容全部消失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--soft HEAD   </a:t>
            </a:r>
            <a:r>
              <a:rPr lang="zh-CN" altLang="en-US" b="1" dirty="0"/>
              <a:t>本地版本库，索引，工作区都不变</a:t>
            </a:r>
            <a:r>
              <a:rPr lang="en-US" altLang="zh-CN" b="1" dirty="0"/>
              <a:t>,  </a:t>
            </a:r>
            <a:r>
              <a:rPr lang="zh-CN" altLang="en-US" b="1" dirty="0"/>
              <a:t> 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之后内容退回索引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  git cherry-pick SHAID                  </a:t>
            </a:r>
            <a:r>
              <a:rPr lang="zh-CN" altLang="en-US" b="1" dirty="0"/>
              <a:t>把某次</a:t>
            </a:r>
            <a:r>
              <a:rPr lang="en-US" altLang="zh-CN" b="1" dirty="0"/>
              <a:t>commit</a:t>
            </a:r>
            <a:r>
              <a:rPr lang="zh-CN" altLang="en-US" b="1" dirty="0"/>
              <a:t>放到指定的</a:t>
            </a:r>
            <a:r>
              <a:rPr lang="en-US" altLang="zh-CN" b="1" dirty="0"/>
              <a:t>branch</a:t>
            </a:r>
          </a:p>
          <a:p>
            <a:endParaRPr lang="en-US" altLang="zh-CN" b="1" dirty="0"/>
          </a:p>
          <a:p>
            <a:r>
              <a:rPr lang="en-US" altLang="zh-CN" b="1" dirty="0"/>
              <a:t>	3.   git revert SHAID                           </a:t>
            </a:r>
            <a:r>
              <a:rPr lang="zh-CN" altLang="en-US" b="1" dirty="0"/>
              <a:t>撤銷</a:t>
            </a:r>
            <a:r>
              <a:rPr lang="en-US" altLang="zh-CN" b="1" dirty="0"/>
              <a:t>branch</a:t>
            </a:r>
            <a:r>
              <a:rPr lang="zh-CN" altLang="en-US" b="1" dirty="0"/>
              <a:t>上的某次提交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   git checkout </a:t>
            </a:r>
            <a:r>
              <a:rPr lang="zh-CN" altLang="en-US" b="1" dirty="0"/>
              <a:t>文件                        從對象庫提取内容放到工作區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5.   git commit --amend                    </a:t>
            </a:r>
            <a:r>
              <a:rPr lang="zh-CN" altLang="en-US" b="1" dirty="0"/>
              <a:t>修改最近一次提交信息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6.   git rebase </a:t>
            </a:r>
            <a:r>
              <a:rPr lang="zh-CN" altLang="en-US" b="1" dirty="0"/>
              <a:t>分支</a:t>
            </a:r>
            <a:r>
              <a:rPr lang="en-US" altLang="zh-CN" b="1" dirty="0"/>
              <a:t>1 </a:t>
            </a:r>
            <a:r>
              <a:rPr lang="zh-CN" altLang="en-US" b="1" dirty="0"/>
              <a:t>分支</a:t>
            </a:r>
            <a:r>
              <a:rPr lang="en-US" altLang="zh-CN" b="1" dirty="0"/>
              <a:t>2              </a:t>
            </a:r>
            <a:r>
              <a:rPr lang="zh-CN" altLang="en-US" b="1" dirty="0"/>
              <a:t>把分支</a:t>
            </a:r>
            <a:r>
              <a:rPr lang="en-US" altLang="zh-CN" b="1" dirty="0"/>
              <a:t>1</a:t>
            </a:r>
            <a:r>
              <a:rPr lang="zh-CN" altLang="en-US" b="1" dirty="0"/>
              <a:t>的提交變基到分支</a:t>
            </a:r>
            <a:r>
              <a:rPr lang="en-US" altLang="zh-CN" b="1" dirty="0"/>
              <a:t>2</a:t>
            </a:r>
            <a:r>
              <a:rPr lang="zh-CN" altLang="en-US" b="1" dirty="0"/>
              <a:t>上面</a:t>
            </a:r>
            <a:endParaRPr lang="en-US" altLang="zh-CN" b="1" dirty="0"/>
          </a:p>
          <a:p>
            <a:r>
              <a:rPr lang="en-US" altLang="zh-CN" b="1" dirty="0"/>
              <a:t>	      git rebase --continue                   </a:t>
            </a:r>
            <a:r>
              <a:rPr lang="zh-CN" altLang="en-US" b="1" dirty="0"/>
              <a:t>繼續變基操作</a:t>
            </a:r>
            <a:endParaRPr lang="en-US" altLang="zh-CN" b="1" dirty="0"/>
          </a:p>
          <a:p>
            <a:r>
              <a:rPr lang="en-US" altLang="zh-CN" b="1" dirty="0"/>
              <a:t>	      git rebase –abort                         </a:t>
            </a:r>
            <a:r>
              <a:rPr lang="zh-CN" altLang="en-US" b="1" dirty="0"/>
              <a:t>終止變基操作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7.</a:t>
            </a:r>
            <a:r>
              <a:rPr lang="zh-CN" altLang="en-US" b="1" dirty="0"/>
              <a:t> </a:t>
            </a:r>
            <a:r>
              <a:rPr lang="en-US" altLang="zh-CN" b="1" dirty="0"/>
              <a:t>  git rebase --onto </a:t>
            </a:r>
            <a:r>
              <a:rPr lang="zh-CN" altLang="en-US" b="1" dirty="0"/>
              <a:t>分支名 起始提交 最後提交     </a:t>
            </a:r>
            <a:r>
              <a:rPr lang="en-US" altLang="zh-CN" b="1" dirty="0"/>
              <a:t>       </a:t>
            </a:r>
            <a:r>
              <a:rPr lang="zh-CN" altLang="en-US" b="1" dirty="0"/>
              <a:t>把多筆提交變基到分支名的上面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8.   git rebase --I  SHAID             </a:t>
            </a:r>
            <a:r>
              <a:rPr lang="zh-CN" altLang="en-US" b="1" dirty="0"/>
              <a:t>合并</a:t>
            </a:r>
            <a:r>
              <a:rPr lang="en-US" altLang="zh-CN" b="1" dirty="0"/>
              <a:t>commit</a:t>
            </a:r>
            <a:r>
              <a:rPr lang="zh-CN" altLang="en-US" b="1" dirty="0"/>
              <a:t>獲取</a:t>
            </a:r>
            <a:r>
              <a:rPr lang="en-US" altLang="zh-CN" b="1"/>
              <a:t>, </a:t>
            </a:r>
            <a:r>
              <a:rPr lang="zh-CN" altLang="en-US" b="1"/>
              <a:t>修改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5647E3-24FF-4A86-BF24-284CB38C9F61}"/>
              </a:ext>
            </a:extLst>
          </p:cNvPr>
          <p:cNvSpPr txBox="1"/>
          <p:nvPr/>
        </p:nvSpPr>
        <p:spPr>
          <a:xfrm>
            <a:off x="203200" y="16256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/>
              <a:t>git pop </a:t>
            </a:r>
            <a:r>
              <a:rPr lang="zh-CN" altLang="en-US" sz="2400" b="1" u="sng" dirty="0"/>
              <a:t>儲藏修改</a:t>
            </a:r>
            <a:endParaRPr lang="zh-TW" altLang="en-US" sz="24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CE0819-0846-481D-A5D3-131A9F6F0B7D}"/>
              </a:ext>
            </a:extLst>
          </p:cNvPr>
          <p:cNvSpPr txBox="1"/>
          <p:nvPr/>
        </p:nvSpPr>
        <p:spPr>
          <a:xfrm>
            <a:off x="843280" y="904240"/>
            <a:ext cx="1004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stash save “commit</a:t>
            </a:r>
            <a:r>
              <a:rPr lang="zh-CN" altLang="en-US" dirty="0"/>
              <a:t>信息</a:t>
            </a:r>
            <a:r>
              <a:rPr lang="en-US" altLang="zh-CN" dirty="0"/>
              <a:t>”</a:t>
            </a:r>
            <a:r>
              <a:rPr lang="zh-CN" altLang="en-US" dirty="0"/>
              <a:t>       </a:t>
            </a:r>
            <a:r>
              <a:rPr lang="en-US" altLang="zh-CN" dirty="0"/>
              <a:t>---  </a:t>
            </a:r>
            <a:r>
              <a:rPr lang="zh-CN" altLang="en-US" dirty="0"/>
              <a:t>存儲工作區和索引的内容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pop     ---   </a:t>
            </a:r>
            <a:r>
              <a:rPr lang="zh-CN" altLang="en-US" dirty="0"/>
              <a:t>取出存儲内容放到工作區</a:t>
            </a:r>
            <a:r>
              <a:rPr lang="en-US" altLang="zh-CN" dirty="0"/>
              <a:t>, </a:t>
            </a:r>
            <a:r>
              <a:rPr lang="zh-CN" altLang="en-US" dirty="0"/>
              <a:t>成功后刪除</a:t>
            </a:r>
            <a:r>
              <a:rPr lang="en-US" altLang="zh-CN" dirty="0"/>
              <a:t>stash, </a:t>
            </a:r>
            <a:r>
              <a:rPr lang="zh-CN" altLang="en-US" dirty="0"/>
              <a:t>有衝突不刪除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stash drop  stash</a:t>
            </a:r>
            <a:r>
              <a:rPr lang="zh-CN" altLang="en-US" dirty="0"/>
              <a:t>信息    </a:t>
            </a:r>
            <a:r>
              <a:rPr lang="en-US" altLang="zh-CN" dirty="0"/>
              <a:t>--- </a:t>
            </a:r>
            <a:r>
              <a:rPr lang="zh-CN" altLang="en-US" dirty="0"/>
              <a:t>如果沒有</a:t>
            </a:r>
            <a:r>
              <a:rPr lang="en-US" altLang="zh-CN" dirty="0"/>
              <a:t>stash</a:t>
            </a:r>
            <a:r>
              <a:rPr lang="zh-CN" altLang="en-US" dirty="0"/>
              <a:t>信息默認刪除最近一個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apply stash</a:t>
            </a:r>
            <a:r>
              <a:rPr lang="zh-CN" altLang="en-US" dirty="0"/>
              <a:t>信息  </a:t>
            </a:r>
            <a:r>
              <a:rPr lang="en-US" altLang="zh-CN" dirty="0"/>
              <a:t>---</a:t>
            </a:r>
            <a:r>
              <a:rPr lang="zh-CN" altLang="en-US" dirty="0"/>
              <a:t>取出存儲内容放到工作區，不刪除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git stash show </a:t>
            </a:r>
            <a:r>
              <a:rPr lang="en-US" altLang="zh-CN" dirty="0"/>
              <a:t>–p</a:t>
            </a:r>
            <a:r>
              <a:rPr lang="zh-CN" altLang="en-US" dirty="0"/>
              <a:t> </a:t>
            </a:r>
            <a:r>
              <a:rPr lang="en-US" altLang="zh-TW" dirty="0"/>
              <a:t>stash</a:t>
            </a:r>
            <a:r>
              <a:rPr lang="zh-CN" altLang="en-US" dirty="0"/>
              <a:t>信息  </a:t>
            </a:r>
            <a:r>
              <a:rPr lang="en-US" altLang="zh-CN" dirty="0"/>
              <a:t>---  </a:t>
            </a:r>
            <a:r>
              <a:rPr lang="zh-CN" altLang="en-US" dirty="0"/>
              <a:t>顯示文件變更的記錄的詳細信息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save stash</a:t>
            </a:r>
            <a:r>
              <a:rPr lang="zh-CN" altLang="en-US" dirty="0"/>
              <a:t>信息</a:t>
            </a:r>
            <a:r>
              <a:rPr lang="en-US" altLang="zh-CN" dirty="0"/>
              <a:t> --include-untrack --- </a:t>
            </a:r>
            <a:r>
              <a:rPr lang="zh-CN" altLang="en-US" dirty="0"/>
              <a:t>将未被追踪的文件也存储起来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branch </a:t>
            </a:r>
            <a:r>
              <a:rPr lang="zh-CN" altLang="en-US" dirty="0"/>
              <a:t>分支名</a:t>
            </a:r>
            <a:r>
              <a:rPr lang="en-US" altLang="zh-CN" dirty="0"/>
              <a:t>     ---  </a:t>
            </a:r>
            <a:r>
              <a:rPr lang="zh-CN" altLang="en-US" dirty="0"/>
              <a:t>将存储的工作区运用到新的</a:t>
            </a:r>
            <a:r>
              <a:rPr lang="en-US" altLang="zh-CN" dirty="0"/>
              <a:t>branch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9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DB0455-196F-4FAE-B01E-8441D8909D47}"/>
              </a:ext>
            </a:extLst>
          </p:cNvPr>
          <p:cNvSpPr txBox="1"/>
          <p:nvPr/>
        </p:nvSpPr>
        <p:spPr>
          <a:xfrm>
            <a:off x="284480" y="264160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log</a:t>
            </a:r>
            <a:r>
              <a:rPr lang="zh-CN" altLang="en-US" b="1" u="sng" dirty="0"/>
              <a:t>的使用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b="1" dirty="0"/>
              <a:t>	</a:t>
            </a:r>
            <a:r>
              <a:rPr lang="en-US" altLang="zh-CN" b="1" dirty="0"/>
              <a:t>1.   git log HEAD@{</a:t>
            </a:r>
            <a:r>
              <a:rPr lang="zh-CN" altLang="en-US" b="1" dirty="0"/>
              <a:t>時間標語</a:t>
            </a:r>
            <a:r>
              <a:rPr lang="en-US" altLang="zh-CN" b="1" dirty="0"/>
              <a:t>}</a:t>
            </a:r>
          </a:p>
          <a:p>
            <a:r>
              <a:rPr lang="en-US" altLang="zh-TW" b="1" dirty="0"/>
              <a:t>		</a:t>
            </a:r>
            <a:r>
              <a:rPr lang="en-US" altLang="zh-CN" b="1" dirty="0" err="1"/>
              <a:t>e.g</a:t>
            </a:r>
            <a:r>
              <a:rPr lang="en-US" altLang="zh-CN" b="1" dirty="0"/>
              <a:t>    git log HEAD@{yesterday</a:t>
            </a:r>
            <a:r>
              <a:rPr lang="en-US" altLang="zh-CN" b="1"/>
              <a:t>}     </a:t>
            </a:r>
            <a:r>
              <a:rPr lang="zh-CN" altLang="en-US" b="1"/>
              <a:t>昨天之前的</a:t>
            </a:r>
            <a:r>
              <a:rPr lang="en-US" altLang="zh-CN" b="1" dirty="0"/>
              <a:t>commit</a:t>
            </a:r>
            <a:r>
              <a:rPr lang="zh-CN" altLang="en-US" b="1" dirty="0"/>
              <a:t>信息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121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D95AE1-409A-44C3-B90F-8326E1441332}"/>
              </a:ext>
            </a:extLst>
          </p:cNvPr>
          <p:cNvSpPr txBox="1"/>
          <p:nvPr/>
        </p:nvSpPr>
        <p:spPr>
          <a:xfrm>
            <a:off x="335280" y="325120"/>
            <a:ext cx="11480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遠程分支的使用</a:t>
            </a:r>
            <a:endParaRPr lang="en-US" altLang="zh-CN" sz="2400" b="1" u="sng" dirty="0"/>
          </a:p>
          <a:p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1</a:t>
            </a:r>
            <a:r>
              <a:rPr lang="en-US" altLang="zh-CN" dirty="0"/>
              <a:t>.   </a:t>
            </a:r>
            <a:r>
              <a:rPr lang="zh-CN" altLang="en-US" dirty="0"/>
              <a:t>查看引用</a:t>
            </a:r>
            <a:endParaRPr lang="en-US" altLang="zh-CN" dirty="0"/>
          </a:p>
          <a:p>
            <a:r>
              <a:rPr lang="en-US" altLang="zh-CN" dirty="0"/>
              <a:t>		git show-ref   ---  </a:t>
            </a:r>
            <a:r>
              <a:rPr lang="zh-CN" altLang="en-US" dirty="0"/>
              <a:t>顯示當前版本庫的引用</a:t>
            </a:r>
            <a:endParaRPr lang="en-US" altLang="zh-CN" dirty="0"/>
          </a:p>
          <a:p>
            <a:r>
              <a:rPr lang="en-US" altLang="zh-CN" dirty="0"/>
              <a:t>		git ls-remote ---  </a:t>
            </a:r>
            <a:r>
              <a:rPr lang="zh-CN" altLang="en-US" dirty="0"/>
              <a:t>顯示遠程版本庫的引用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sz="2000" dirty="0"/>
              <a:t>	2. </a:t>
            </a:r>
            <a:r>
              <a:rPr lang="zh-CN" altLang="en-US" sz="2000" dirty="0"/>
              <a:t>以一個本地版本作爲裸倉庫</a:t>
            </a:r>
            <a:r>
              <a:rPr lang="en-US" altLang="zh-CN" sz="2000" dirty="0"/>
              <a:t>(</a:t>
            </a:r>
            <a:r>
              <a:rPr lang="zh-CN" altLang="en-US" sz="2000" dirty="0"/>
              <a:t>遠程版本庫</a:t>
            </a:r>
            <a:r>
              <a:rPr lang="en-US" altLang="zh-CN" sz="2000" dirty="0"/>
              <a:t>)</a:t>
            </a:r>
            <a:r>
              <a:rPr lang="zh-CN" altLang="en-US" sz="2000" dirty="0"/>
              <a:t>步驟</a:t>
            </a:r>
            <a:endParaRPr lang="en-US" altLang="zh-CN" sz="2000" dirty="0"/>
          </a:p>
          <a:p>
            <a:r>
              <a:rPr lang="en-US" altLang="zh-CN" sz="2000" dirty="0"/>
              <a:t>		(1)git clone --bare </a:t>
            </a:r>
            <a:r>
              <a:rPr lang="zh-CN" altLang="en-US" sz="2000" dirty="0"/>
              <a:t>本地版本庫的路徑   </a:t>
            </a:r>
            <a:r>
              <a:rPr lang="en-US" altLang="zh-CN" sz="2000" dirty="0"/>
              <a:t>---  </a:t>
            </a:r>
            <a:r>
              <a:rPr lang="zh-CN" altLang="en-US" sz="2000" dirty="0"/>
              <a:t>創建裸倉庫生成本地版本庫名字加</a:t>
            </a:r>
            <a:r>
              <a:rPr lang="en-US" altLang="zh-CN" sz="2000" dirty="0"/>
              <a:t>.git</a:t>
            </a:r>
          </a:p>
          <a:p>
            <a:r>
              <a:rPr lang="en-US" altLang="zh-CN" sz="2000" dirty="0"/>
              <a:t>                                (2)git</a:t>
            </a:r>
            <a:r>
              <a:rPr lang="zh-CN" altLang="en-US" sz="2000" dirty="0"/>
              <a:t> </a:t>
            </a:r>
            <a:r>
              <a:rPr lang="en-US" altLang="zh-CN" sz="2000" dirty="0"/>
              <a:t>remote</a:t>
            </a:r>
            <a:r>
              <a:rPr lang="zh-CN" altLang="en-US" sz="2000" dirty="0"/>
              <a:t> </a:t>
            </a:r>
            <a:r>
              <a:rPr lang="en-US" altLang="zh-CN" sz="2000" dirty="0"/>
              <a:t>add+</a:t>
            </a:r>
            <a:r>
              <a:rPr lang="zh-CN" altLang="en-US" sz="2000" dirty="0"/>
              <a:t>遠程分支名字</a:t>
            </a:r>
            <a:r>
              <a:rPr lang="en-US" altLang="zh-CN" sz="2000" dirty="0"/>
              <a:t>+ </a:t>
            </a:r>
            <a:r>
              <a:rPr lang="zh-CN" altLang="en-US" sz="2000" dirty="0"/>
              <a:t>裸倉庫下</a:t>
            </a:r>
            <a:r>
              <a:rPr lang="en-US" altLang="zh-CN" sz="2000" dirty="0"/>
              <a:t>.git</a:t>
            </a:r>
            <a:r>
              <a:rPr lang="zh-CN" altLang="en-US" sz="2000" dirty="0"/>
              <a:t>結尾文件夾的路徑</a:t>
            </a:r>
            <a:endParaRPr lang="en-US" altLang="zh-CN" sz="2000" dirty="0"/>
          </a:p>
          <a:p>
            <a:r>
              <a:rPr lang="en-US" altLang="zh-CN" sz="2000" dirty="0"/>
              <a:t>		(3)git remote update </a:t>
            </a:r>
            <a:r>
              <a:rPr lang="zh-CN" altLang="en-US" sz="2000" dirty="0"/>
              <a:t>遠程分支名字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3. </a:t>
            </a:r>
            <a:r>
              <a:rPr lang="zh-CN" altLang="en-US" sz="2000" dirty="0"/>
              <a:t>刪除本地的遠程分支</a:t>
            </a:r>
            <a:endParaRPr lang="en-US" altLang="zh-CN" sz="2000" dirty="0"/>
          </a:p>
          <a:p>
            <a:r>
              <a:rPr lang="en-US" altLang="zh-CN" sz="2000" dirty="0"/>
              <a:t>		git remote remove </a:t>
            </a:r>
            <a:r>
              <a:rPr lang="zh-CN" altLang="en-US" sz="2000" dirty="0"/>
              <a:t>遠程分支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4. </a:t>
            </a:r>
            <a:r>
              <a:rPr lang="zh-CN" altLang="en-US" sz="2000" dirty="0"/>
              <a:t>將本地修改提交到遠程分支</a:t>
            </a:r>
            <a:r>
              <a:rPr lang="en-US" altLang="zh-CN" sz="2000" dirty="0"/>
              <a:t>,  </a:t>
            </a:r>
            <a:r>
              <a:rPr lang="zh-CN" altLang="en-US" sz="2000" dirty="0"/>
              <a:t>本地分支和遠程分支一樣以下指令等同</a:t>
            </a:r>
            <a:endParaRPr lang="en-US" altLang="zh-CN" sz="2000" dirty="0"/>
          </a:p>
          <a:p>
            <a:r>
              <a:rPr lang="en-US" altLang="zh-CN" sz="2000" dirty="0"/>
              <a:t>		git push &lt;</a:t>
            </a:r>
            <a:r>
              <a:rPr lang="zh-TW" altLang="en-US" sz="2000" dirty="0"/>
              <a:t>远程主机名</a:t>
            </a:r>
            <a:r>
              <a:rPr lang="en-US" altLang="zh-TW" sz="2000" dirty="0"/>
              <a:t>&gt; &lt;</a:t>
            </a:r>
            <a:r>
              <a:rPr lang="zh-TW" altLang="en-US" sz="2000" dirty="0"/>
              <a:t>本地分支名</a:t>
            </a:r>
            <a:r>
              <a:rPr lang="en-US" altLang="zh-TW" sz="2000" dirty="0"/>
              <a:t>&gt;:&lt;</a:t>
            </a:r>
            <a:r>
              <a:rPr lang="zh-TW" altLang="en-US" sz="2000" dirty="0"/>
              <a:t>远程分支名</a:t>
            </a:r>
            <a:r>
              <a:rPr lang="en-US" altLang="zh-TW" sz="2000" dirty="0"/>
              <a:t>&gt;</a:t>
            </a:r>
          </a:p>
          <a:p>
            <a:r>
              <a:rPr lang="en-US" altLang="zh-CN" sz="2000" dirty="0"/>
              <a:t>		git push &lt;</a:t>
            </a:r>
            <a:r>
              <a:rPr lang="zh-TW" altLang="en-US" sz="2000" dirty="0"/>
              <a:t>远程主机名</a:t>
            </a:r>
            <a:r>
              <a:rPr lang="en-US" altLang="zh-TW" sz="2000" dirty="0"/>
              <a:t>&gt; &lt;</a:t>
            </a:r>
            <a:r>
              <a:rPr lang="zh-TW" altLang="en-US" sz="2000" dirty="0"/>
              <a:t>本地分支名</a:t>
            </a:r>
            <a:r>
              <a:rPr lang="en-US" altLang="zh-TW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5.  </a:t>
            </a:r>
            <a:r>
              <a:rPr lang="zh-CN" altLang="en-US" sz="2000" dirty="0"/>
              <a:t>刪除遠程分支</a:t>
            </a:r>
            <a:endParaRPr lang="en-US" altLang="zh-CN" sz="2000" dirty="0"/>
          </a:p>
          <a:p>
            <a:r>
              <a:rPr lang="en-US" altLang="zh-TW" sz="2000" dirty="0"/>
              <a:t>		 git push origin --delete </a:t>
            </a:r>
            <a:r>
              <a:rPr lang="zh-CN" altLang="en-US" sz="2000" dirty="0"/>
              <a:t>分支名</a:t>
            </a:r>
            <a:r>
              <a:rPr lang="en-US" altLang="zh-TW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54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D95AE1-409A-44C3-B90F-8326E1441332}"/>
              </a:ext>
            </a:extLst>
          </p:cNvPr>
          <p:cNvSpPr txBox="1"/>
          <p:nvPr/>
        </p:nvSpPr>
        <p:spPr>
          <a:xfrm>
            <a:off x="335280" y="325120"/>
            <a:ext cx="114808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遠程分支的使用</a:t>
            </a:r>
            <a:endParaRPr lang="en-US" altLang="zh-CN" sz="2400" b="1" u="sng" dirty="0"/>
          </a:p>
          <a:p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en-US" altLang="zh-CN" dirty="0"/>
              <a:t>6.  </a:t>
            </a:r>
            <a:r>
              <a:rPr lang="zh-CN" altLang="en-US" dirty="0"/>
              <a:t>查看遠程分支的信息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remote show origin</a:t>
            </a:r>
          </a:p>
          <a:p>
            <a:endParaRPr lang="en-US" altLang="zh-TW" dirty="0"/>
          </a:p>
          <a:p>
            <a:r>
              <a:rPr lang="en-US" altLang="zh-TW" dirty="0"/>
              <a:t>	7.  </a:t>
            </a:r>
            <a:r>
              <a:rPr lang="zh-CN" altLang="en-US" dirty="0"/>
              <a:t>刪除本地遠程分支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remote --d --r </a:t>
            </a:r>
            <a:r>
              <a:rPr lang="zh-CN" altLang="en-US" dirty="0"/>
              <a:t>遠程分支名字</a:t>
            </a:r>
            <a:endParaRPr lang="en-US" altLang="zh-CN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8. </a:t>
            </a:r>
            <a:r>
              <a:rPr lang="zh-CN" altLang="en-US" dirty="0"/>
              <a:t>遠程版本庫刪除了分支同步到本地</a:t>
            </a:r>
            <a:endParaRPr lang="en-US" altLang="zh-CN" dirty="0"/>
          </a:p>
          <a:p>
            <a:r>
              <a:rPr lang="en-US" altLang="zh-TW" dirty="0"/>
              <a:t>		git remote update –prune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9. </a:t>
            </a:r>
            <a:r>
              <a:rPr lang="zh-CN" altLang="en-US" dirty="0"/>
              <a:t>重新命名遠程版本庫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remote rename </a:t>
            </a:r>
            <a:r>
              <a:rPr lang="zh-CN" altLang="en-US" dirty="0"/>
              <a:t>舊名字 新名字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10. clone</a:t>
            </a:r>
            <a:r>
              <a:rPr lang="zh-CN" altLang="en-US" dirty="0"/>
              <a:t>單個分支的代碼</a:t>
            </a:r>
            <a:endParaRPr lang="en-US" altLang="zh-CN" dirty="0"/>
          </a:p>
          <a:p>
            <a:r>
              <a:rPr lang="en-US" altLang="zh-TW" dirty="0"/>
              <a:t>		git clone </a:t>
            </a:r>
            <a:r>
              <a:rPr lang="en-US" altLang="zh-TW" dirty="0" err="1"/>
              <a:t>git@github.com:luchaojun</a:t>
            </a:r>
            <a:r>
              <a:rPr lang="en-US" altLang="zh-TW" dirty="0"/>
              <a:t>/</a:t>
            </a:r>
            <a:r>
              <a:rPr lang="en-US" altLang="zh-TW" dirty="0" err="1"/>
              <a:t>Test.git</a:t>
            </a:r>
            <a:r>
              <a:rPr lang="en-US" altLang="zh-TW" dirty="0"/>
              <a:t> -b ref/test1 --single-branch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11. clone</a:t>
            </a:r>
            <a:r>
              <a:rPr lang="zh-CN" altLang="en-US" dirty="0"/>
              <a:t>后本地分支和遠程分支相對應</a:t>
            </a:r>
            <a:r>
              <a:rPr lang="en-US" altLang="zh-CN" dirty="0"/>
              <a:t>, </a:t>
            </a:r>
            <a:r>
              <a:rPr lang="zh-CN" altLang="en-US" dirty="0"/>
              <a:t>切換到本地分支命名以自定義或遠程分支命名</a:t>
            </a:r>
            <a:endParaRPr lang="en-US" altLang="zh-CN" dirty="0"/>
          </a:p>
          <a:p>
            <a:r>
              <a:rPr lang="en-US" altLang="zh-CN" dirty="0"/>
              <a:t>		git checkout –b </a:t>
            </a:r>
            <a:r>
              <a:rPr lang="zh-CN" altLang="en-US" dirty="0"/>
              <a:t>自定義分支 </a:t>
            </a:r>
            <a:r>
              <a:rPr lang="en-US" altLang="zh-CN" dirty="0"/>
              <a:t>--track </a:t>
            </a:r>
            <a:r>
              <a:rPr lang="zh-CN" altLang="en-US" dirty="0"/>
              <a:t>遠程分支名字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checkout --track </a:t>
            </a:r>
            <a:r>
              <a:rPr lang="zh-CN" altLang="en-US" dirty="0"/>
              <a:t>遠程分支名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12. clone</a:t>
            </a:r>
            <a:r>
              <a:rPr lang="zh-CN" altLang="en-US" dirty="0"/>
              <a:t>后本地分支和遠程分支相對應</a:t>
            </a:r>
            <a:r>
              <a:rPr lang="en-US" altLang="zh-CN" dirty="0"/>
              <a:t>,  </a:t>
            </a:r>
            <a:r>
              <a:rPr lang="zh-CN" altLang="en-US" dirty="0"/>
              <a:t>本地分支名字變爲自定義名字</a:t>
            </a:r>
            <a:endParaRPr lang="en-US" altLang="zh-CN" dirty="0"/>
          </a:p>
          <a:p>
            <a:r>
              <a:rPr lang="en-US" altLang="zh-CN" dirty="0"/>
              <a:t>		git branch --track </a:t>
            </a:r>
            <a:r>
              <a:rPr lang="zh-CN" altLang="en-US" dirty="0"/>
              <a:t>自定義分支名字 遠程分支的名字</a:t>
            </a:r>
            <a:r>
              <a:rPr lang="en-US" altLang="zh-CN" dirty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799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D95AE1-409A-44C3-B90F-8326E1441332}"/>
              </a:ext>
            </a:extLst>
          </p:cNvPr>
          <p:cNvSpPr txBox="1"/>
          <p:nvPr/>
        </p:nvSpPr>
        <p:spPr>
          <a:xfrm>
            <a:off x="355600" y="325120"/>
            <a:ext cx="11480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遠程分支的使用</a:t>
            </a:r>
            <a:endParaRPr lang="en-US" altLang="zh-CN" sz="2400" b="1" u="sng" dirty="0"/>
          </a:p>
          <a:p>
            <a:r>
              <a:rPr lang="en-US" altLang="zh-CN" sz="2400" dirty="0"/>
              <a:t>	</a:t>
            </a:r>
            <a:r>
              <a:rPr lang="en-US" altLang="zh-CN" dirty="0"/>
              <a:t>13. </a:t>
            </a:r>
            <a:r>
              <a:rPr lang="zh-CN" altLang="en-US" dirty="0"/>
              <a:t>用已經存在的分支與遠程分支綁定</a:t>
            </a:r>
            <a:endParaRPr lang="en-US" altLang="zh-CN" dirty="0"/>
          </a:p>
          <a:p>
            <a:r>
              <a:rPr lang="en-US" altLang="zh-CN" dirty="0"/>
              <a:t>		git branch –u </a:t>
            </a:r>
            <a:r>
              <a:rPr lang="zh-CN" altLang="en-US" dirty="0"/>
              <a:t>已經存在的本地分支</a:t>
            </a:r>
            <a:r>
              <a:rPr lang="en-US" altLang="zh-CN" dirty="0"/>
              <a:t> </a:t>
            </a:r>
            <a:r>
              <a:rPr lang="zh-CN" altLang="en-US" dirty="0"/>
              <a:t>遠程分支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14. </a:t>
            </a:r>
            <a:r>
              <a:rPr lang="zh-CN" altLang="en-US" dirty="0"/>
              <a:t>抓取遠程分支的狀態然後查看</a:t>
            </a:r>
            <a:endParaRPr lang="en-US" altLang="zh-CN" dirty="0"/>
          </a:p>
          <a:p>
            <a:r>
              <a:rPr lang="en-US" altLang="zh-CN" dirty="0"/>
              <a:t>		git fetch</a:t>
            </a:r>
          </a:p>
          <a:p>
            <a:r>
              <a:rPr lang="en-US" altLang="zh-CN" dirty="0"/>
              <a:t>		git status</a:t>
            </a:r>
          </a:p>
          <a:p>
            <a:endParaRPr lang="en-US" altLang="zh-CN" dirty="0"/>
          </a:p>
          <a:p>
            <a:r>
              <a:rPr lang="en-US" altLang="zh-CN" dirty="0"/>
              <a:t>	15. </a:t>
            </a:r>
            <a:r>
              <a:rPr lang="zh-CN" altLang="en-US" dirty="0"/>
              <a:t>刪除遠程分支的方法</a:t>
            </a:r>
            <a:endParaRPr lang="en-US" altLang="zh-CN" dirty="0"/>
          </a:p>
          <a:p>
            <a:r>
              <a:rPr lang="en-US" altLang="zh-CN" dirty="0"/>
              <a:t>		(1)git push origin :</a:t>
            </a:r>
            <a:r>
              <a:rPr lang="zh-CN" altLang="en-US" dirty="0"/>
              <a:t>遠程分支名</a:t>
            </a:r>
            <a:endParaRPr lang="en-US" altLang="zh-CN" dirty="0"/>
          </a:p>
          <a:p>
            <a:r>
              <a:rPr lang="en-US" altLang="zh-CN" dirty="0"/>
              <a:t>		(2)git push origin --delete </a:t>
            </a:r>
            <a:r>
              <a:rPr lang="zh-CN" altLang="en-US" dirty="0"/>
              <a:t>遠程分支名</a:t>
            </a:r>
            <a:endParaRPr lang="en-US" altLang="zh-CN" dirty="0"/>
          </a:p>
          <a:p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16. </a:t>
            </a:r>
            <a:r>
              <a:rPr lang="zh-CN" altLang="en-US" sz="2000" dirty="0"/>
              <a:t>給遠程分支重新命名</a:t>
            </a:r>
            <a:endParaRPr lang="en-US" altLang="zh-CN" sz="2000" dirty="0"/>
          </a:p>
          <a:p>
            <a:r>
              <a:rPr lang="en-US" altLang="zh-TW" sz="2000" dirty="0"/>
              <a:t>		(1)</a:t>
            </a:r>
            <a:r>
              <a:rPr lang="en-US" altLang="zh-CN" sz="2000" dirty="0"/>
              <a:t>git branch </a:t>
            </a:r>
            <a:r>
              <a:rPr lang="zh-CN" altLang="en-US" sz="2000" dirty="0"/>
              <a:t>新分支名字</a:t>
            </a:r>
            <a:endParaRPr lang="en-US" altLang="zh-CN" sz="2000" dirty="0"/>
          </a:p>
          <a:p>
            <a:r>
              <a:rPr lang="en-US" altLang="zh-TW" sz="2000" dirty="0"/>
              <a:t>		(2)</a:t>
            </a:r>
            <a:r>
              <a:rPr lang="en-US" altLang="zh-CN" sz="2000" dirty="0"/>
              <a:t>git push origin </a:t>
            </a:r>
            <a:r>
              <a:rPr lang="zh-CN" altLang="en-US" sz="2000" dirty="0"/>
              <a:t>新分支名字</a:t>
            </a:r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	(3)git push origin :</a:t>
            </a:r>
            <a:r>
              <a:rPr lang="zh-CN" altLang="en-US" sz="2000"/>
              <a:t>舊的分支名字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84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669FEF5-2795-41B4-9C67-6A3AFE909A96}"/>
              </a:ext>
            </a:extLst>
          </p:cNvPr>
          <p:cNvSpPr txBox="1"/>
          <p:nvPr/>
        </p:nvSpPr>
        <p:spPr>
          <a:xfrm>
            <a:off x="132080" y="335280"/>
            <a:ext cx="83981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sng" dirty="0"/>
              <a:t>生成和運用</a:t>
            </a:r>
            <a:r>
              <a:rPr lang="en-US" altLang="zh-CN" sz="2000" b="1" u="sng" dirty="0"/>
              <a:t>patch</a:t>
            </a:r>
          </a:p>
          <a:p>
            <a:endParaRPr lang="en-US" altLang="zh-TW" sz="2000" b="1" u="sng" dirty="0"/>
          </a:p>
          <a:p>
            <a:r>
              <a:rPr lang="en-US" altLang="zh-TW" sz="2000" b="1" dirty="0"/>
              <a:t>	</a:t>
            </a:r>
            <a:r>
              <a:rPr lang="en-US" altLang="zh-CN" sz="2000" b="1" dirty="0"/>
              <a:t>1.   git format-patch  master~3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---</a:t>
            </a:r>
            <a:r>
              <a:rPr lang="zh-CN" altLang="en-US" sz="2000" b="1" dirty="0"/>
              <a:t>   生成</a:t>
            </a:r>
            <a:r>
              <a:rPr lang="en-US" altLang="zh-CN" sz="2000" b="1" dirty="0"/>
              <a:t>patch</a:t>
            </a:r>
          </a:p>
          <a:p>
            <a:r>
              <a:rPr lang="en-US" altLang="zh-TW" sz="2000" b="1" dirty="0"/>
              <a:t>	</a:t>
            </a:r>
            <a:r>
              <a:rPr lang="en-US" altLang="zh-CN" sz="2000" b="1" dirty="0"/>
              <a:t>2.   git apply patch</a:t>
            </a:r>
            <a:r>
              <a:rPr lang="zh-CN" altLang="en-US" sz="2000" b="1" dirty="0"/>
              <a:t>檔案   </a:t>
            </a:r>
            <a:r>
              <a:rPr lang="en-US" altLang="zh-CN" sz="2000" b="1" dirty="0"/>
              <a:t>--- </a:t>
            </a:r>
            <a:r>
              <a:rPr lang="zh-CN" altLang="en-US" sz="2000" b="1" dirty="0"/>
              <a:t>運用</a:t>
            </a:r>
            <a:r>
              <a:rPr lang="en-US" altLang="zh-CN" sz="2000" b="1" dirty="0"/>
              <a:t>patch, </a:t>
            </a:r>
            <a:r>
              <a:rPr lang="zh-CN" altLang="en-US" sz="2000" b="1" dirty="0"/>
              <a:t>不產生</a:t>
            </a:r>
            <a:r>
              <a:rPr lang="en-US" altLang="zh-CN" sz="2000" b="1" dirty="0"/>
              <a:t>log</a:t>
            </a:r>
            <a:r>
              <a:rPr lang="zh-CN" altLang="en-US" sz="2000" b="1" dirty="0"/>
              <a:t>，修改進入工作區</a:t>
            </a:r>
            <a:endParaRPr lang="en-US" altLang="zh-CN" sz="2000" b="1" dirty="0"/>
          </a:p>
          <a:p>
            <a:r>
              <a:rPr lang="en-US" altLang="zh-TW" sz="2000" b="1" dirty="0"/>
              <a:t>	</a:t>
            </a:r>
            <a:r>
              <a:rPr lang="en-US" altLang="zh-CN" sz="2000" b="1" dirty="0"/>
              <a:t>3.   git am  patch</a:t>
            </a:r>
            <a:r>
              <a:rPr lang="zh-CN" altLang="en-US" sz="2000" b="1" dirty="0"/>
              <a:t>檔案    </a:t>
            </a:r>
            <a:r>
              <a:rPr lang="en-US" altLang="zh-CN" sz="2000" b="1" dirty="0"/>
              <a:t>--- </a:t>
            </a:r>
            <a:r>
              <a:rPr lang="zh-CN" altLang="en-US" sz="2000" b="1" dirty="0"/>
              <a:t>運用</a:t>
            </a:r>
            <a:r>
              <a:rPr lang="en-US" altLang="zh-CN" sz="2000" b="1" dirty="0"/>
              <a:t>patch</a:t>
            </a:r>
            <a:r>
              <a:rPr lang="zh-CN" altLang="en-US" sz="2000" b="1" dirty="0"/>
              <a:t>產生</a:t>
            </a:r>
            <a:r>
              <a:rPr lang="en-US" altLang="zh-CN" sz="2000" b="1" dirty="0"/>
              <a:t>log, </a:t>
            </a:r>
            <a:r>
              <a:rPr lang="zh-CN" altLang="en-US" sz="2000" b="1" dirty="0"/>
              <a:t>修改進入版本庫</a:t>
            </a:r>
            <a:endParaRPr lang="en-US" altLang="zh-CN" sz="2000" b="1" dirty="0"/>
          </a:p>
          <a:p>
            <a:r>
              <a:rPr lang="en-US" altLang="zh-TW" sz="2000" b="1" dirty="0"/>
              <a:t>	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128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git</a:t>
            </a:r>
            <a:r>
              <a:rPr lang="zh-CN" altLang="en-US" b="1" u="sng" dirty="0"/>
              <a:t>合并分支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/>
              <a:t>1. </a:t>
            </a:r>
            <a:r>
              <a:rPr lang="zh-CN" altLang="en-US" dirty="0"/>
              <a:t>放弃分支合并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git</a:t>
            </a:r>
            <a:r>
              <a:rPr lang="en-US" altLang="zh-CN" dirty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1859</Words>
  <Application>Microsoft Office PowerPoint</Application>
  <PresentationFormat>寬螢幕</PresentationFormat>
  <Paragraphs>224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133</cp:revision>
  <dcterms:created xsi:type="dcterms:W3CDTF">2023-01-05T04:56:24Z</dcterms:created>
  <dcterms:modified xsi:type="dcterms:W3CDTF">2023-02-14T06:13:02Z</dcterms:modified>
</cp:coreProperties>
</file>