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C61B0-0B3F-4C72-BF72-34201F9BE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934378-BAB7-4F59-B3EB-53CFBF508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A294F8-5D26-4853-B7F1-099C1599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681C-D9E7-4188-8C9F-C923B7158E01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60E041-F3B7-4BCF-BF27-0EBFA5F9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33B53D-AF22-4725-A63B-6A4F89D8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37-72F4-4E29-8D62-88D1B65E3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83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DCA55-CEEB-4689-B510-18EC9DB7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B3CACD-27B9-4391-AB29-6C836D9F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E24383-13CB-4141-A8CF-813950D3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681C-D9E7-4188-8C9F-C923B7158E01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F5C89-18E6-42E9-9C14-C466A93E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2DE45D-30E7-4CAB-86BB-BE094129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37-72F4-4E29-8D62-88D1B65E3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7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6F4D1F-A3AC-4482-8E39-3840BB949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E5A202-F38B-4462-9626-98D8FAAF5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73B39F-8E80-4988-AB29-9AA5666D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681C-D9E7-4188-8C9F-C923B7158E01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17787C-92CB-4044-9229-CBF9B93D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7CB2B-B165-4639-8E0E-E547585E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37-72F4-4E29-8D62-88D1B65E3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47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1BC88-0D89-411A-A544-286D21EA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1A37D5-8420-4D69-A9CD-D5FEB8B6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A66D74-0E8E-46D2-A5D5-0D2A035B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681C-D9E7-4188-8C9F-C923B7158E01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62A36D-1D3B-4F88-B4DB-6D2B0F79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BFCF66-0203-4B4D-945B-2B132CC1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37-72F4-4E29-8D62-88D1B65E3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6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58ECA-67B0-4E54-BA7E-4CF08B13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3D48F7-A92B-4E8C-907D-FE2DCE93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28EAAE-E7E7-463B-AD85-63D75FFD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681C-D9E7-4188-8C9F-C923B7158E01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7ED573-93E1-4DDD-950D-A0E39C18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AA5191-146A-4544-B2F4-85B22548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37-72F4-4E29-8D62-88D1B65E3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6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F8EC7-0CE5-40FE-A389-57636429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890E1B-109F-4A3B-849D-8F89DB39A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69EDB4-F5C7-49D7-9385-CEF863569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838D90-8DC1-406D-90F6-75694C1D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681C-D9E7-4188-8C9F-C923B7158E01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2B5D2E-F8CD-4163-9026-05F619EC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C0C065-D603-4EAA-80C2-D18918DB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37-72F4-4E29-8D62-88D1B65E3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71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AC44A5-E9A9-472A-AFE6-7022284C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3A1824-11E3-4161-93D5-1C49760EF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EC7789-D20A-4F2C-B2B5-EFC6C2112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77977A5-D1B2-4CA1-B3C5-CC332BBF8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764F4DD-5AC3-4C4B-A9BC-380550459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AC414C-0E14-4326-96B2-1B114AD1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681C-D9E7-4188-8C9F-C923B7158E01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96DF1A-0CFE-4722-923B-0D9AD4D7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D1B206-BC66-4ECF-BB3C-D72EC324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37-72F4-4E29-8D62-88D1B65E3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29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A5EF1-1DF8-42ED-83C5-28FC09D0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66D78F-FE4D-4C9D-B970-DDF64FB0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681C-D9E7-4188-8C9F-C923B7158E01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EE84AB-A09E-4306-956D-D2D28076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9931F4-5DD6-48BC-B6F4-A9417E8E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37-72F4-4E29-8D62-88D1B65E3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45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063BF6-B735-48D9-BFFA-1D56A488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681C-D9E7-4188-8C9F-C923B7158E01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C38EE8-2386-4346-9083-F3D07CB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102A4B-3E2B-4C2F-B300-5BA04B9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37-72F4-4E29-8D62-88D1B65E3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62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A32D7-9287-4FD8-A9EF-BAC7AFCF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00E6D9-335A-4B70-8BC7-20F9352F7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4E9C63-CAD2-49DE-80F1-67EF33DF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A4D3DF-2F7D-4D6F-AF3A-F594F836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681C-D9E7-4188-8C9F-C923B7158E01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0D317B-14DD-497F-9C70-9989D650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19B259-4639-4A6B-BA25-B571FA0F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37-72F4-4E29-8D62-88D1B65E3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78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1E96D-D9F9-44DE-B8A2-54E8BB8F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51EB1A9-06D2-4390-826F-7A24A2D54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CE03C3-EE6C-4E1F-B823-F9F284B6D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BF2602-CCBD-46B4-92A8-5EC041FB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681C-D9E7-4188-8C9F-C923B7158E01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4024FC-EF06-4CAF-84B7-2021CF7B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626381-05C0-4D82-AC7F-BAF651C3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37-72F4-4E29-8D62-88D1B65E3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58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79D3E6-5974-431B-8C91-4BA72FE5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876CFE-A423-4DE7-80C1-A3AD1435C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035B3-7B1E-479D-B5E8-1E6988D81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681C-D9E7-4188-8C9F-C923B7158E01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95BA16-DCC7-4609-979C-5D189F2F0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FBD887-E05D-42C2-A428-FAED6C097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51637-72F4-4E29-8D62-88D1B65E3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64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1C033-90C5-48DE-A8B5-269F78B32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142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059030F-C399-4C2F-91F2-5171811256C8}"/>
              </a:ext>
            </a:extLst>
          </p:cNvPr>
          <p:cNvSpPr txBox="1"/>
          <p:nvPr/>
        </p:nvSpPr>
        <p:spPr>
          <a:xfrm>
            <a:off x="233680" y="279401"/>
            <a:ext cx="1107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/>
              <a:t>HashSet</a:t>
            </a:r>
          </a:p>
          <a:p>
            <a:endParaRPr lang="en-US" altLang="zh-TW" b="1" u="sng" dirty="0"/>
          </a:p>
          <a:p>
            <a:r>
              <a:rPr lang="en-US" altLang="zh-TW" b="1" dirty="0"/>
              <a:t>        1. HashSet</a:t>
            </a:r>
            <a:r>
              <a:rPr lang="zh-CN" altLang="en-US" b="1" dirty="0"/>
              <a:t>的特點</a:t>
            </a:r>
            <a:endParaRPr lang="en-US" altLang="zh-CN" b="1" dirty="0"/>
          </a:p>
          <a:p>
            <a:r>
              <a:rPr lang="en-US" altLang="zh-TW" b="1" dirty="0"/>
              <a:t>	</a:t>
            </a:r>
            <a:r>
              <a:rPr lang="en-US" altLang="zh-TW" dirty="0"/>
              <a:t>(1) </a:t>
            </a:r>
            <a:r>
              <a:rPr lang="zh-CN" altLang="en-US" dirty="0"/>
              <a:t>不能保证元素的排列顺序，顺序可能与添加顺序不同，顺序也有可能发生变化。</a:t>
            </a:r>
          </a:p>
          <a:p>
            <a:pPr lvl="2"/>
            <a:r>
              <a:rPr lang="en-US" altLang="zh-CN" dirty="0"/>
              <a:t>(2) HashSet</a:t>
            </a:r>
            <a:r>
              <a:rPr lang="zh-CN" altLang="en-US" dirty="0"/>
              <a:t>不是同步的，如果多个线程同时访问一个</a:t>
            </a:r>
            <a:r>
              <a:rPr lang="en-US" altLang="zh-CN" dirty="0"/>
              <a:t>HashSet</a:t>
            </a:r>
            <a:r>
              <a:rPr lang="zh-CN" altLang="en-US" dirty="0"/>
              <a:t>，假设有两个或者两个以上线程同时修 </a:t>
            </a:r>
            <a:endParaRPr lang="en-US" altLang="zh-CN" dirty="0"/>
          </a:p>
          <a:p>
            <a:pPr lvl="2"/>
            <a:r>
              <a:rPr lang="en-US" altLang="zh-CN" dirty="0"/>
              <a:t>      </a:t>
            </a:r>
            <a:r>
              <a:rPr lang="zh-CN" altLang="en-US" dirty="0"/>
              <a:t>改了</a:t>
            </a:r>
            <a:r>
              <a:rPr lang="en-US" altLang="zh-CN" dirty="0"/>
              <a:t>HashSet</a:t>
            </a:r>
            <a:r>
              <a:rPr lang="zh-CN" altLang="en-US" dirty="0"/>
              <a:t>集合时，则必须通过代码来保证其同步。</a:t>
            </a:r>
          </a:p>
          <a:p>
            <a:pPr lvl="2"/>
            <a:r>
              <a:rPr lang="en-US" altLang="zh-TW" dirty="0"/>
              <a:t>(3) </a:t>
            </a:r>
            <a:r>
              <a:rPr lang="zh-TW" altLang="en-US" dirty="0"/>
              <a:t>集合元素值可以是</a:t>
            </a:r>
            <a:r>
              <a:rPr lang="en-US" altLang="zh-TW" dirty="0"/>
              <a:t>null</a:t>
            </a:r>
            <a:endParaRPr lang="en-US" altLang="zh-TW" b="1" dirty="0"/>
          </a:p>
          <a:p>
            <a:pPr lvl="2"/>
            <a:endParaRPr lang="en-US" altLang="zh-TW" b="1" dirty="0"/>
          </a:p>
          <a:p>
            <a:pPr lvl="1"/>
            <a:r>
              <a:rPr lang="en-US" altLang="zh-TW" b="1" dirty="0"/>
              <a:t>2. HashSet</a:t>
            </a:r>
            <a:r>
              <a:rPr lang="zh-CN" altLang="en-US" b="1" dirty="0"/>
              <a:t>當中添加值判斷是否是相同值的原理</a:t>
            </a:r>
            <a:endParaRPr lang="en-US" altLang="zh-CN" b="1" dirty="0"/>
          </a:p>
          <a:p>
            <a:r>
              <a:rPr lang="en-US" altLang="zh-TW" b="1" dirty="0"/>
              <a:t>	</a:t>
            </a:r>
            <a:r>
              <a:rPr lang="zh-CN" altLang="en-US" dirty="0"/>
              <a:t>当向</a:t>
            </a:r>
            <a:r>
              <a:rPr lang="en-US" altLang="zh-CN" dirty="0"/>
              <a:t>HashSet</a:t>
            </a:r>
            <a:r>
              <a:rPr lang="zh-CN" altLang="en-US" dirty="0"/>
              <a:t>集合中存入一个元素时，</a:t>
            </a:r>
            <a:r>
              <a:rPr lang="en-US" altLang="zh-CN" dirty="0"/>
              <a:t>HashSet</a:t>
            </a:r>
            <a:r>
              <a:rPr lang="zh-CN" altLang="en-US" dirty="0"/>
              <a:t>会调用该对象的</a:t>
            </a:r>
            <a:r>
              <a:rPr lang="en-US" altLang="zh-TW" dirty="0" err="1"/>
              <a:t>hashCode</a:t>
            </a:r>
            <a:r>
              <a:rPr lang="en-US" altLang="zh-TW" dirty="0"/>
              <a:t>()</a:t>
            </a:r>
            <a:r>
              <a:rPr lang="zh-TW" altLang="en-US" dirty="0"/>
              <a:t>方法来得到该对象的              </a:t>
            </a:r>
            <a:endParaRPr lang="en-US" altLang="zh-TW" dirty="0"/>
          </a:p>
          <a:p>
            <a:r>
              <a:rPr lang="en-US" altLang="zh-TW" dirty="0"/>
              <a:t>                  </a:t>
            </a:r>
            <a:r>
              <a:rPr lang="en-US" altLang="zh-TW" dirty="0" err="1"/>
              <a:t>hashCode</a:t>
            </a:r>
            <a:r>
              <a:rPr lang="zh-TW" altLang="en-US" dirty="0"/>
              <a:t>值，然后根据该</a:t>
            </a:r>
            <a:r>
              <a:rPr lang="en-US" altLang="zh-TW" dirty="0" err="1"/>
              <a:t>hashCode</a:t>
            </a:r>
            <a:r>
              <a:rPr lang="zh-TW" altLang="en-US" dirty="0"/>
              <a:t>值</a:t>
            </a:r>
            <a:r>
              <a:rPr lang="zh-CN" altLang="en-US" dirty="0"/>
              <a:t>决定该对象在</a:t>
            </a:r>
            <a:r>
              <a:rPr lang="en-US" altLang="zh-CN" dirty="0"/>
              <a:t>HashSet</a:t>
            </a:r>
            <a:r>
              <a:rPr lang="zh-CN" altLang="en-US" dirty="0"/>
              <a:t>中的存储位置。如果有两个元素通过</a:t>
            </a:r>
            <a:endParaRPr lang="en-US" altLang="zh-CN" dirty="0"/>
          </a:p>
          <a:p>
            <a:r>
              <a:rPr lang="en-US" altLang="zh-CN" dirty="0"/>
              <a:t>                  equals()</a:t>
            </a:r>
            <a:r>
              <a:rPr lang="zh-CN" altLang="en-US" dirty="0"/>
              <a:t>方</a:t>
            </a:r>
            <a:r>
              <a:rPr lang="zh-TW" altLang="en-US" dirty="0"/>
              <a:t>法比较返回</a:t>
            </a:r>
            <a:r>
              <a:rPr lang="en-US" altLang="zh-TW" dirty="0"/>
              <a:t>true</a:t>
            </a:r>
            <a:r>
              <a:rPr lang="zh-TW" altLang="en-US" dirty="0"/>
              <a:t>，但它们的</a:t>
            </a:r>
            <a:r>
              <a:rPr lang="en-US" altLang="zh-TW" dirty="0" err="1"/>
              <a:t>hashCode</a:t>
            </a:r>
            <a:r>
              <a:rPr lang="en-US" altLang="zh-TW" dirty="0"/>
              <a:t>()</a:t>
            </a:r>
            <a:r>
              <a:rPr lang="zh-TW" altLang="en-US" dirty="0"/>
              <a:t>方法返回值不相等，</a:t>
            </a:r>
            <a:r>
              <a:rPr lang="en-US" altLang="zh-TW" dirty="0"/>
              <a:t>HashSet</a:t>
            </a:r>
            <a:r>
              <a:rPr lang="zh-TW" altLang="en-US" dirty="0"/>
              <a:t>将</a:t>
            </a:r>
            <a:r>
              <a:rPr lang="zh-CN" altLang="en-US" dirty="0"/>
              <a:t>会把它们存储在不同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的位置，依然可以添加成功。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         </a:t>
            </a:r>
            <a:r>
              <a:rPr lang="en-US" altLang="zh-CN" b="1" dirty="0"/>
              <a:t>3. HashSet</a:t>
            </a:r>
            <a:r>
              <a:rPr lang="zh-CN" altLang="en-US" b="1" dirty="0"/>
              <a:t>訪問速度快的原因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zh-CN" altLang="en-US" dirty="0"/>
              <a:t>当从</a:t>
            </a:r>
            <a:r>
              <a:rPr lang="en-US" altLang="zh-CN" dirty="0"/>
              <a:t>HashSet</a:t>
            </a:r>
            <a:r>
              <a:rPr lang="zh-CN" altLang="en-US" dirty="0"/>
              <a:t>中访问元素时，</a:t>
            </a:r>
            <a:r>
              <a:rPr lang="en-US" altLang="zh-CN" dirty="0"/>
              <a:t>HashSet</a:t>
            </a:r>
            <a:r>
              <a:rPr lang="zh-CN" altLang="en-US" dirty="0"/>
              <a:t>先计算该元素的</a:t>
            </a:r>
            <a:r>
              <a:rPr lang="en-US" altLang="zh-CN" dirty="0" err="1"/>
              <a:t>hashCode</a:t>
            </a:r>
            <a:r>
              <a:rPr lang="zh-CN" altLang="en-US" dirty="0"/>
              <a:t>值（也就是调用该对象的</a:t>
            </a:r>
            <a:r>
              <a:rPr lang="en-US" altLang="zh-CN" dirty="0" err="1"/>
              <a:t>hashCode</a:t>
            </a:r>
            <a:r>
              <a:rPr lang="en-US" altLang="zh-CN" dirty="0"/>
              <a:t>()</a:t>
            </a:r>
            <a:r>
              <a:rPr lang="zh-CN" altLang="en-US" dirty="0"/>
              <a:t>方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法的返回值），然后直接到该</a:t>
            </a:r>
            <a:r>
              <a:rPr lang="en-US" altLang="zh-CN" dirty="0" err="1"/>
              <a:t>hashCode</a:t>
            </a:r>
            <a:r>
              <a:rPr lang="zh-CN" altLang="en-US" dirty="0"/>
              <a:t>值对应的位置去取出该元素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607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C38C38F-CC99-40A1-B7D3-EC1D403C56A9}"/>
              </a:ext>
            </a:extLst>
          </p:cNvPr>
          <p:cNvSpPr txBox="1"/>
          <p:nvPr/>
        </p:nvSpPr>
        <p:spPr>
          <a:xfrm>
            <a:off x="213360" y="254000"/>
            <a:ext cx="11501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err="1"/>
              <a:t>LinkHashSet</a:t>
            </a:r>
            <a:r>
              <a:rPr lang="en-US" altLang="zh-TW" b="1" u="sng" dirty="0"/>
              <a:t>(extends HashSet)</a:t>
            </a:r>
          </a:p>
          <a:p>
            <a:endParaRPr lang="en-US" altLang="zh-TW" b="1" u="sng" dirty="0"/>
          </a:p>
          <a:p>
            <a:r>
              <a:rPr lang="en-US" altLang="zh-TW" b="1" dirty="0"/>
              <a:t>	1.  </a:t>
            </a:r>
            <a:r>
              <a:rPr lang="zh-CN" altLang="en-US" b="1" dirty="0"/>
              <a:t>定義 </a:t>
            </a:r>
            <a:r>
              <a:rPr lang="en-US" altLang="zh-CN" b="1" dirty="0"/>
              <a:t>(</a:t>
            </a:r>
            <a:r>
              <a:rPr lang="zh-CN" altLang="en-US" b="1" dirty="0"/>
              <a:t>有序的</a:t>
            </a:r>
            <a:r>
              <a:rPr lang="en-US" altLang="zh-CN" b="1" dirty="0"/>
              <a:t>HashSet)</a:t>
            </a:r>
            <a:endParaRPr lang="en-US" altLang="zh-TW" b="1" dirty="0"/>
          </a:p>
          <a:p>
            <a:r>
              <a:rPr lang="en-US" altLang="zh-TW" b="1" dirty="0"/>
              <a:t>		</a:t>
            </a:r>
            <a:r>
              <a:rPr lang="en-US" altLang="zh-TW" dirty="0" err="1"/>
              <a:t>LinkedHashSet</a:t>
            </a:r>
            <a:r>
              <a:rPr lang="en-US" altLang="zh-TW" dirty="0"/>
              <a:t> </a:t>
            </a:r>
            <a:r>
              <a:rPr lang="zh-TW" altLang="en-US" dirty="0"/>
              <a:t>需要维护元素的插入顺序， 因此性能略低</a:t>
            </a:r>
            <a:r>
              <a:rPr lang="en-US" altLang="zh-TW" dirty="0"/>
              <a:t>H</a:t>
            </a:r>
            <a:r>
              <a:rPr lang="en-US" altLang="zh-CN" dirty="0"/>
              <a:t>ashSet</a:t>
            </a:r>
            <a:r>
              <a:rPr lang="zh-CN" altLang="en-US" dirty="0"/>
              <a:t>的性能，但在迭代访问</a:t>
            </a:r>
            <a:r>
              <a:rPr lang="en-US" altLang="zh-CN" dirty="0"/>
              <a:t>Set</a:t>
            </a:r>
            <a:r>
              <a:rPr lang="zh-CN" altLang="en-US" dirty="0"/>
              <a:t>里的         </a:t>
            </a:r>
            <a:endParaRPr lang="en-US" altLang="zh-CN" dirty="0"/>
          </a:p>
          <a:p>
            <a:r>
              <a:rPr lang="en-US" altLang="zh-CN" dirty="0"/>
              <a:t>                                   </a:t>
            </a:r>
            <a:r>
              <a:rPr lang="zh-CN" altLang="en-US" dirty="0"/>
              <a:t>全部元素时将有很好的性能，因为它以链表来维护内部顺序。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319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6AABC88-7E17-47F1-9DEE-AC126186EFBA}"/>
              </a:ext>
            </a:extLst>
          </p:cNvPr>
          <p:cNvSpPr txBox="1"/>
          <p:nvPr/>
        </p:nvSpPr>
        <p:spPr>
          <a:xfrm>
            <a:off x="335280" y="304800"/>
            <a:ext cx="11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u="sng" dirty="0" err="1"/>
              <a:t>TreeSet</a:t>
            </a:r>
            <a:endParaRPr lang="zh-TW" altLang="en-US" sz="24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5819983-9C06-4EA9-9D22-8B7BE14BDE6C}"/>
              </a:ext>
            </a:extLst>
          </p:cNvPr>
          <p:cNvSpPr txBox="1"/>
          <p:nvPr/>
        </p:nvSpPr>
        <p:spPr>
          <a:xfrm>
            <a:off x="640080" y="1016000"/>
            <a:ext cx="11196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/>
              <a:t>特點</a:t>
            </a:r>
            <a:endParaRPr lang="en-US" altLang="zh-CN" b="1" dirty="0"/>
          </a:p>
          <a:p>
            <a:pPr lvl="1"/>
            <a:r>
              <a:rPr lang="en-US" altLang="zh-CN" dirty="0" err="1"/>
              <a:t>TreeSet</a:t>
            </a:r>
            <a:r>
              <a:rPr lang="zh-CN" altLang="en-US" dirty="0"/>
              <a:t>可以确保集合元素处于排序状态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b="1" dirty="0"/>
              <a:t>2.    </a:t>
            </a:r>
            <a:r>
              <a:rPr lang="en-US" altLang="zh-TW" b="1" dirty="0" err="1"/>
              <a:t>TreeSet</a:t>
            </a:r>
            <a:r>
              <a:rPr lang="zh-TW" altLang="en-US" b="1" dirty="0"/>
              <a:t>支持两种排序方法</a:t>
            </a:r>
            <a:endParaRPr lang="en-US" altLang="zh-TW" b="1" dirty="0"/>
          </a:p>
          <a:p>
            <a:r>
              <a:rPr lang="en-US" altLang="zh-TW" dirty="0"/>
              <a:t>         (1)</a:t>
            </a:r>
            <a:r>
              <a:rPr lang="zh-TW" altLang="en-US" dirty="0"/>
              <a:t>自然排序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CN" altLang="en-US" dirty="0"/>
              <a:t>實現</a:t>
            </a:r>
            <a:r>
              <a:rPr lang="en-US" altLang="zh-CN" dirty="0"/>
              <a:t>Comparable</a:t>
            </a:r>
            <a:r>
              <a:rPr lang="zh-CN" altLang="en-US" dirty="0"/>
              <a:t>接口重寫</a:t>
            </a:r>
            <a:r>
              <a:rPr lang="en-US" altLang="zh-CN" dirty="0" err="1"/>
              <a:t>compareTo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         (2)</a:t>
            </a:r>
            <a:r>
              <a:rPr lang="zh-CN" altLang="en-US" dirty="0"/>
              <a:t>定制排序</a:t>
            </a:r>
            <a:endParaRPr lang="en-US" altLang="zh-CN" dirty="0"/>
          </a:p>
          <a:p>
            <a:r>
              <a:rPr lang="en-US" altLang="zh-TW" dirty="0"/>
              <a:t>	 </a:t>
            </a:r>
            <a:r>
              <a:rPr lang="zh-CN" altLang="en-US" dirty="0"/>
              <a:t>實現</a:t>
            </a:r>
            <a:r>
              <a:rPr lang="en-US" altLang="zh-CN" dirty="0"/>
              <a:t>Comparator</a:t>
            </a:r>
            <a:r>
              <a:rPr lang="zh-CN" altLang="en-US" dirty="0"/>
              <a:t>接口重寫</a:t>
            </a:r>
            <a:r>
              <a:rPr lang="en-US" altLang="zh-CN" dirty="0"/>
              <a:t>compare</a:t>
            </a:r>
            <a:r>
              <a:rPr lang="zh-CN" altLang="en-US" dirty="0"/>
              <a:t>方法       </a:t>
            </a:r>
            <a:r>
              <a:rPr lang="en-US" altLang="zh-CN" dirty="0"/>
              <a:t>o1&gt;02?</a:t>
            </a:r>
            <a:r>
              <a:rPr lang="zh-CN" altLang="en-US" dirty="0"/>
              <a:t> </a:t>
            </a:r>
            <a:r>
              <a:rPr lang="en-US" altLang="zh-CN" dirty="0"/>
              <a:t>1:-1   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  <a:r>
              <a:rPr lang="zh-CN" altLang="en-US" dirty="0"/>
              <a:t>代表升序返回</a:t>
            </a:r>
            <a:r>
              <a:rPr lang="en-US" altLang="zh-CN" dirty="0"/>
              <a:t>-1</a:t>
            </a:r>
            <a:r>
              <a:rPr lang="zh-CN" altLang="en-US" dirty="0"/>
              <a:t>代表降序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/>
              <a:t> </a:t>
            </a:r>
            <a:r>
              <a:rPr lang="en-US" altLang="zh-CN" b="1" dirty="0"/>
              <a:t>3. Comparable</a:t>
            </a:r>
            <a:r>
              <a:rPr lang="zh-CN" altLang="en-US" b="1" dirty="0"/>
              <a:t>和</a:t>
            </a:r>
            <a:r>
              <a:rPr lang="en-US" altLang="zh-CN" b="1" dirty="0"/>
              <a:t>Comparator</a:t>
            </a:r>
            <a:r>
              <a:rPr lang="zh-CN" altLang="en-US" b="1" dirty="0"/>
              <a:t>的區別</a:t>
            </a:r>
            <a:r>
              <a:rPr lang="en-US" altLang="zh-TW" b="1" dirty="0"/>
              <a:t> </a:t>
            </a:r>
          </a:p>
          <a:p>
            <a:r>
              <a:rPr lang="en-US" altLang="zh-TW" dirty="0"/>
              <a:t>          (1)comparable </a:t>
            </a:r>
            <a:r>
              <a:rPr lang="zh-TW" altLang="en-US" dirty="0"/>
              <a:t>在</a:t>
            </a:r>
            <a:r>
              <a:rPr lang="en-US" altLang="zh-TW" dirty="0" err="1"/>
              <a:t>java.lang</a:t>
            </a:r>
            <a:r>
              <a:rPr lang="zh-TW" altLang="en-US" dirty="0"/>
              <a:t>包下，</a:t>
            </a:r>
            <a:r>
              <a:rPr lang="en-US" altLang="zh-TW" dirty="0"/>
              <a:t>comparator</a:t>
            </a:r>
            <a:r>
              <a:rPr lang="zh-TW" altLang="en-US" dirty="0"/>
              <a:t>在</a:t>
            </a:r>
            <a:r>
              <a:rPr lang="en-US" altLang="zh-TW" dirty="0" err="1"/>
              <a:t>java.util</a:t>
            </a:r>
            <a:r>
              <a:rPr lang="zh-TW" altLang="en-US" dirty="0"/>
              <a:t>包下</a:t>
            </a:r>
            <a:endParaRPr lang="en-US" altLang="zh-TW" dirty="0"/>
          </a:p>
          <a:p>
            <a:r>
              <a:rPr lang="en-US" altLang="zh-TW" dirty="0"/>
              <a:t>          (2)</a:t>
            </a:r>
            <a:r>
              <a:rPr lang="zh-TW" altLang="en-US" dirty="0"/>
              <a:t>实现</a:t>
            </a:r>
            <a:r>
              <a:rPr lang="en-US" altLang="zh-TW" dirty="0"/>
              <a:t>comparable </a:t>
            </a:r>
            <a:r>
              <a:rPr lang="zh-TW" altLang="en-US" dirty="0"/>
              <a:t>必然要重写</a:t>
            </a:r>
            <a:r>
              <a:rPr lang="en-US" altLang="zh-TW" dirty="0" err="1"/>
              <a:t>compareTo</a:t>
            </a:r>
            <a:r>
              <a:rPr lang="en-US" altLang="zh-TW" dirty="0"/>
              <a:t>(T o)</a:t>
            </a:r>
            <a:r>
              <a:rPr lang="zh-TW" altLang="en-US" dirty="0"/>
              <a:t>方法，实现</a:t>
            </a:r>
            <a:r>
              <a:rPr lang="en-US" altLang="zh-TW" dirty="0"/>
              <a:t>comparator</a:t>
            </a:r>
            <a:r>
              <a:rPr lang="zh-TW" altLang="en-US" dirty="0"/>
              <a:t>必然要重写</a:t>
            </a:r>
            <a:r>
              <a:rPr lang="en-US" altLang="zh-TW" dirty="0"/>
              <a:t>compare(T o1,T o2)</a:t>
            </a:r>
            <a:r>
              <a:rPr lang="zh-TW" altLang="en-US" dirty="0"/>
              <a:t>方法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(3)Comparator</a:t>
            </a:r>
            <a:r>
              <a:rPr lang="zh-TW" altLang="en-US" dirty="0"/>
              <a:t>与</a:t>
            </a:r>
            <a:r>
              <a:rPr lang="en-US" altLang="zh-TW" dirty="0"/>
              <a:t>Comparable</a:t>
            </a:r>
            <a:r>
              <a:rPr lang="zh-TW" altLang="en-US" dirty="0"/>
              <a:t>同时存在的情况下，比较器</a:t>
            </a:r>
            <a:r>
              <a:rPr lang="en-US" altLang="zh-TW" dirty="0"/>
              <a:t>Comparator</a:t>
            </a:r>
            <a:r>
              <a:rPr lang="zh-TW" altLang="en-US" dirty="0"/>
              <a:t>优先级高。</a:t>
            </a:r>
            <a:endParaRPr lang="en-US" altLang="zh-TW" dirty="0"/>
          </a:p>
          <a:p>
            <a:r>
              <a:rPr lang="en-US" altLang="zh-TW" dirty="0"/>
              <a:t>          (4)comparable </a:t>
            </a:r>
            <a:r>
              <a:rPr lang="zh-TW" altLang="en-US" dirty="0"/>
              <a:t>在类定义时已经实现，表明这个类具备排序的功能，而</a:t>
            </a:r>
            <a:r>
              <a:rPr lang="en-US" altLang="zh-TW" dirty="0"/>
              <a:t>comparator</a:t>
            </a:r>
            <a:r>
              <a:rPr lang="zh-TW" altLang="en-US" dirty="0"/>
              <a:t>是在类没有实现</a:t>
            </a:r>
            <a:endParaRPr lang="en-US" altLang="zh-TW" dirty="0"/>
          </a:p>
          <a:p>
            <a:r>
              <a:rPr lang="en-US" altLang="zh-TW" dirty="0"/>
              <a:t>               comparable</a:t>
            </a:r>
            <a:r>
              <a:rPr lang="zh-TW" altLang="en-US" dirty="0"/>
              <a:t>接口或对实现的排序不能满足需求时在类的外部实现。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423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554</Words>
  <Application>Microsoft Office PowerPoint</Application>
  <PresentationFormat>寬螢幕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Java Set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Set</dc:title>
  <dc:creator>Chaojun Lu/WKS/Wistron</dc:creator>
  <cp:lastModifiedBy>Chaojun Lu/WKS/Wistron</cp:lastModifiedBy>
  <cp:revision>18</cp:revision>
  <dcterms:created xsi:type="dcterms:W3CDTF">2023-01-27T05:41:25Z</dcterms:created>
  <dcterms:modified xsi:type="dcterms:W3CDTF">2023-01-27T08:47:36Z</dcterms:modified>
</cp:coreProperties>
</file>