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45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11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6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4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82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6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2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24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5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B9EC-2E22-4EBE-8442-BE1B61D95B08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4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en-US" altLang="zh-CN" dirty="0" smtClean="0"/>
              <a:t> Study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43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9491" y="415636"/>
            <a:ext cx="1879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整体架构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9" y="1338966"/>
            <a:ext cx="6109855" cy="29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6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890" y="1913851"/>
            <a:ext cx="6248400" cy="380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5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MyBatis Study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MyBatis Study</dc:title>
  <dc:creator>Users</dc:creator>
  <cp:lastModifiedBy>Users</cp:lastModifiedBy>
  <cp:revision>5</cp:revision>
  <dcterms:created xsi:type="dcterms:W3CDTF">2023-03-16T12:11:42Z</dcterms:created>
  <dcterms:modified xsi:type="dcterms:W3CDTF">2023-03-16T14:18:09Z</dcterms:modified>
</cp:coreProperties>
</file>