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1076</Words>
  <Application>Microsoft Office PowerPoint</Application>
  <PresentationFormat>寬螢幕</PresentationFormat>
  <Paragraphs>139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80</cp:revision>
  <dcterms:created xsi:type="dcterms:W3CDTF">2023-01-05T04:56:24Z</dcterms:created>
  <dcterms:modified xsi:type="dcterms:W3CDTF">2023-01-30T08:58:33Z</dcterms:modified>
</cp:coreProperties>
</file>