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1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53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18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2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5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2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61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17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19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56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7C5D-1D82-470D-8483-AF30F5141E46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506A-5CC9-4A72-B667-E22F8DA13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65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Spring Boot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5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7818" y="277090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u="sng" dirty="0" smtClean="0"/>
              <a:t>生成</a:t>
            </a:r>
            <a:r>
              <a:rPr lang="en-US" altLang="zh-CN" b="1" u="sng" dirty="0" err="1" smtClean="0"/>
              <a:t>SpringBoot</a:t>
            </a:r>
            <a:r>
              <a:rPr lang="zh-CN" altLang="en-US" b="1" u="sng" dirty="0" smtClean="0"/>
              <a:t>项目的方式</a:t>
            </a:r>
            <a:endParaRPr lang="en-US" altLang="zh-CN" b="1" u="sng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886691" y="983673"/>
            <a:ext cx="268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smtClean="0">
                <a:hlinkClick r:id="rId2"/>
              </a:rPr>
              <a:t>https://start.spring.io/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625678"/>
            <a:ext cx="10432473" cy="48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34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Spring Boot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Users</dc:creator>
  <cp:lastModifiedBy>Users</cp:lastModifiedBy>
  <cp:revision>3</cp:revision>
  <dcterms:created xsi:type="dcterms:W3CDTF">2023-03-15T13:59:25Z</dcterms:created>
  <dcterms:modified xsi:type="dcterms:W3CDTF">2023-03-15T15:26:13Z</dcterms:modified>
</cp:coreProperties>
</file>