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945BD7-1B64-4E77-8498-6483E80C20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B9D08A9-71E7-4A04-91C8-64A95EFB1F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BD5A7F0-3837-48AB-9736-F49D6F0FB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FB3E4-E0FF-429F-A03D-BC2618170DFD}" type="datetimeFigureOut">
              <a:rPr lang="zh-TW" altLang="en-US" smtClean="0"/>
              <a:t>2023/1/6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6323414-90BB-481D-8481-D2C417B32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6712264-44B1-46A0-B4D5-7C47872FF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BC948-C760-4B65-AA52-50B240F1E8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3874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F6A8AD-A36E-4CCD-A62A-1801D2C72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B4E79C0-6E19-4F5E-AF08-C09D663F5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0237A9A-34F9-4691-AFB5-04A5BB5AA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FB3E4-E0FF-429F-A03D-BC2618170DFD}" type="datetimeFigureOut">
              <a:rPr lang="zh-TW" altLang="en-US" smtClean="0"/>
              <a:t>2023/1/6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EA201A7-462C-4E5D-89EA-65ADD2BEB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43CAA88-D581-4BD7-B32A-08D20D7FC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BC948-C760-4B65-AA52-50B240F1E8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4980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339CF74-87E0-482E-9AA8-28D395CAA1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B4AFE1F-0B29-48AB-B79B-3827344389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71A4675-D9E2-43DD-A7AE-85FD69D0E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FB3E4-E0FF-429F-A03D-BC2618170DFD}" type="datetimeFigureOut">
              <a:rPr lang="zh-TW" altLang="en-US" smtClean="0"/>
              <a:t>2023/1/6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6E94D86-3544-411C-9A12-43D686B9F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2405B9E-9A1D-4B0F-B733-25714C011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BC948-C760-4B65-AA52-50B240F1E8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4095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F552B3-4CCD-4DAB-927D-99E27BAE2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D94347-A81D-44DC-841A-FA053E291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0EF26D1-0256-4838-A70F-312C2B33D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FB3E4-E0FF-429F-A03D-BC2618170DFD}" type="datetimeFigureOut">
              <a:rPr lang="zh-TW" altLang="en-US" smtClean="0"/>
              <a:t>2023/1/6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F24DA10-1DD1-416D-962A-530A62F2D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5599289-3D81-4441-AB3E-BC758F072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BC948-C760-4B65-AA52-50B240F1E8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1695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6AFDD2-6E41-498A-8868-AA2D8CE00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7766644-5D70-449B-AE6B-D8A7F7D534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BFCDB72-FB04-4CEE-BF56-B01BA5690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FB3E4-E0FF-429F-A03D-BC2618170DFD}" type="datetimeFigureOut">
              <a:rPr lang="zh-TW" altLang="en-US" smtClean="0"/>
              <a:t>2023/1/6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64075AE-DAFD-4738-87BC-0197DF6CC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D888B3A-DD7E-4C85-8D19-FF98AB070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BC948-C760-4B65-AA52-50B240F1E8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0364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0D55CB-7C5A-40F4-BD13-1238D5E2F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6CBA2EE-7BCB-4AF5-B8BF-6B401FFBEF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E1F195C-BCC1-4DA1-9B16-DCCB3668C0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545DB71-DC2D-46CD-A11D-02AEB0223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FB3E4-E0FF-429F-A03D-BC2618170DFD}" type="datetimeFigureOut">
              <a:rPr lang="zh-TW" altLang="en-US" smtClean="0"/>
              <a:t>2023/1/6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D1C288A-B3A1-47FF-8E29-DDB7FA5E6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A363AE5-4236-41BF-A1AD-D6139FBA3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BC948-C760-4B65-AA52-50B240F1E8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9822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204E5F-FEC8-4105-97AA-C280C2DEF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E3E75C9-F66F-4F1E-BA16-47692B31C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D49C976-5E1C-41AC-8B3F-7D49E0BBD9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854945B-D704-467B-8427-FEE0D1E449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A952A06-8A55-4BC0-A117-60DA476B10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3550B3E-B2FF-42D4-AEA5-3A7A49E21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FB3E4-E0FF-429F-A03D-BC2618170DFD}" type="datetimeFigureOut">
              <a:rPr lang="zh-TW" altLang="en-US" smtClean="0"/>
              <a:t>2023/1/6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ED973FC-42D1-4FE1-884D-7126B9433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2DDFE35-0785-4F83-95B1-5520A6B15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BC948-C760-4B65-AA52-50B240F1E8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6470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88701F-9B6C-40E3-AF13-414449254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9571633-CAAF-448C-8802-D1C236AFD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FB3E4-E0FF-429F-A03D-BC2618170DFD}" type="datetimeFigureOut">
              <a:rPr lang="zh-TW" altLang="en-US" smtClean="0"/>
              <a:t>2023/1/6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857504C-23F8-44EE-B209-CD7BF0A8B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C1E99B9-F19A-4EAF-A4A4-F152CD0DB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BC948-C760-4B65-AA52-50B240F1E8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9693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7E6C0CD-1B84-4C6B-824F-CD45AE576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FB3E4-E0FF-429F-A03D-BC2618170DFD}" type="datetimeFigureOut">
              <a:rPr lang="zh-TW" altLang="en-US" smtClean="0"/>
              <a:t>2023/1/6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C341A72-A6D6-4A70-8329-961C0A471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2B5B137-B5C0-471F-A35A-EC55310AA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BC948-C760-4B65-AA52-50B240F1E8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8972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CE8C5E-D87C-4717-A6A2-FE8D00B53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1F890B-2E65-4202-8C5F-D8645C938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2816258-BF84-40C0-9D12-9B37E8831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8882160-5863-4B96-874C-B33EE8E31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FB3E4-E0FF-429F-A03D-BC2618170DFD}" type="datetimeFigureOut">
              <a:rPr lang="zh-TW" altLang="en-US" smtClean="0"/>
              <a:t>2023/1/6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7C9B4EB-5C16-41ED-926C-EEB68D641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F56365-C851-49D4-8418-D60AAE6E3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BC948-C760-4B65-AA52-50B240F1E8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1351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76208B-5F62-410C-B184-266343C9F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FCDE256-4C82-4920-B825-389CBDBD26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98DDDF6-C5A1-4337-BB17-D3199BE559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E2E0F3D-EB7A-4E0E-ACDE-90B4DE006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FB3E4-E0FF-429F-A03D-BC2618170DFD}" type="datetimeFigureOut">
              <a:rPr lang="zh-TW" altLang="en-US" smtClean="0"/>
              <a:t>2023/1/6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E6FD608-67DA-4176-9C4A-C564E9F0F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75C0FF7-13E6-4F20-B4DF-0F03304F7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BC948-C760-4B65-AA52-50B240F1E8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6237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672C0D4-0134-4A43-9902-12AFF1F32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F1FDDED-EB2F-49B8-955F-AC52F65F4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54E5514-A27E-473D-92BE-53F33D2BDF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FB3E4-E0FF-429F-A03D-BC2618170DFD}" type="datetimeFigureOut">
              <a:rPr lang="zh-TW" altLang="en-US" smtClean="0"/>
              <a:t>2023/1/6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201456F-76F9-49F7-AAEE-39BEC358EE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219DBA2-FB92-43EA-B35D-1208FFC0A2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BC948-C760-4B65-AA52-50B240F1E8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327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FE2825-C3EA-4717-923F-644E1A113F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.git</a:t>
            </a:r>
            <a:r>
              <a:rPr lang="zh-CN" altLang="en-US" dirty="0"/>
              <a:t>目錄的</a:t>
            </a:r>
            <a:r>
              <a:rPr lang="en-US" altLang="zh-CN" dirty="0"/>
              <a:t>Study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399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FE96DBEE-3FDD-4C6D-A117-8367C2FDD27D}"/>
              </a:ext>
            </a:extLst>
          </p:cNvPr>
          <p:cNvSpPr txBox="1"/>
          <p:nvPr/>
        </p:nvSpPr>
        <p:spPr>
          <a:xfrm>
            <a:off x="711200" y="548640"/>
            <a:ext cx="11620169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sz="2400" b="1" dirty="0"/>
              <a:t>git</a:t>
            </a:r>
            <a:r>
              <a:rPr lang="zh-CN" altLang="en-US" sz="2400" b="1" dirty="0"/>
              <a:t>對象庫四種對象</a:t>
            </a:r>
            <a:endParaRPr lang="en-US" altLang="zh-CN" sz="2400" b="1" dirty="0"/>
          </a:p>
          <a:p>
            <a:r>
              <a:rPr lang="en-US" altLang="zh-TW" dirty="0"/>
              <a:t>       (1)   </a:t>
            </a:r>
            <a:r>
              <a:rPr lang="zh-CN" altLang="en-US" dirty="0"/>
              <a:t>塊</a:t>
            </a:r>
            <a:r>
              <a:rPr lang="en-US" altLang="zh-CN" dirty="0"/>
              <a:t>(blob)  -- </a:t>
            </a:r>
            <a:r>
              <a:rPr lang="zh-CN" altLang="en-US" dirty="0"/>
              <a:t>文件的每一個版本表示塊</a:t>
            </a:r>
            <a:endParaRPr lang="en-US" altLang="zh-CN" dirty="0"/>
          </a:p>
          <a:p>
            <a:r>
              <a:rPr lang="en-US" altLang="zh-CN" dirty="0"/>
              <a:t>       (2)   </a:t>
            </a:r>
            <a:r>
              <a:rPr lang="zh-CN" altLang="en-US" dirty="0"/>
              <a:t>目錄樹</a:t>
            </a:r>
            <a:r>
              <a:rPr lang="en-US" altLang="zh-CN" dirty="0"/>
              <a:t>(tree) --   </a:t>
            </a:r>
            <a:r>
              <a:rPr lang="en-US" altLang="zh-TW" dirty="0"/>
              <a:t> </a:t>
            </a:r>
            <a:r>
              <a:rPr lang="zh-CN" altLang="en-US" dirty="0"/>
              <a:t>記錄</a:t>
            </a:r>
            <a:r>
              <a:rPr lang="en-US" altLang="zh-CN" dirty="0"/>
              <a:t>blob</a:t>
            </a:r>
            <a:r>
              <a:rPr lang="zh-CN" altLang="en-US" dirty="0"/>
              <a:t>標識符</a:t>
            </a:r>
            <a:r>
              <a:rPr lang="en-US" altLang="zh-CN" dirty="0"/>
              <a:t>, </a:t>
            </a:r>
            <a:r>
              <a:rPr lang="zh-CN" altLang="en-US" dirty="0"/>
              <a:t>路徑名</a:t>
            </a:r>
            <a:r>
              <a:rPr lang="en-US" altLang="zh-CN" dirty="0"/>
              <a:t>, </a:t>
            </a:r>
            <a:r>
              <a:rPr lang="zh-CN" altLang="en-US" dirty="0"/>
              <a:t>在一個目錄裏所有一些文件的原數據可以遞歸引用其他目錄樹和</a:t>
            </a:r>
            <a:endParaRPr lang="en-US" altLang="zh-CN" dirty="0"/>
          </a:p>
          <a:p>
            <a:r>
              <a:rPr lang="en-US" altLang="zh-TW" dirty="0"/>
              <a:t>		           </a:t>
            </a:r>
            <a:r>
              <a:rPr lang="zh-CN" altLang="en-US" dirty="0"/>
              <a:t>子樹對象</a:t>
            </a:r>
            <a:r>
              <a:rPr lang="en-US" altLang="zh-CN" dirty="0"/>
              <a:t>, </a:t>
            </a:r>
            <a:r>
              <a:rPr lang="zh-CN" altLang="en-US" dirty="0"/>
              <a:t>從而建立一個包含文件和子目錄的完整層次結構</a:t>
            </a:r>
            <a:r>
              <a:rPr lang="en-US" altLang="zh-CN" dirty="0"/>
              <a:t>.</a:t>
            </a:r>
          </a:p>
          <a:p>
            <a:r>
              <a:rPr lang="en-US" altLang="zh-TW" dirty="0"/>
              <a:t>       (3)    </a:t>
            </a:r>
            <a:r>
              <a:rPr lang="zh-CN" altLang="en-US" dirty="0"/>
              <a:t>提交</a:t>
            </a:r>
            <a:r>
              <a:rPr lang="en-US" altLang="zh-CN" dirty="0"/>
              <a:t>(commit) -- </a:t>
            </a:r>
            <a:r>
              <a:rPr lang="zh-CN" altLang="en-US" dirty="0"/>
              <a:t>一個提交對象保存版本庫當中每一次變化的元數據</a:t>
            </a:r>
            <a:r>
              <a:rPr lang="en-US" altLang="zh-CN" dirty="0"/>
              <a:t>, </a:t>
            </a:r>
            <a:r>
              <a:rPr lang="zh-CN" altLang="en-US" dirty="0"/>
              <a:t>包括作者</a:t>
            </a:r>
            <a:r>
              <a:rPr lang="en-US" altLang="zh-CN" dirty="0"/>
              <a:t>,</a:t>
            </a:r>
            <a:r>
              <a:rPr lang="zh-CN" altLang="en-US" dirty="0"/>
              <a:t>提交者</a:t>
            </a:r>
            <a:r>
              <a:rPr lang="en-US" altLang="zh-CN" dirty="0"/>
              <a:t>,</a:t>
            </a:r>
            <a:r>
              <a:rPr lang="zh-CN" altLang="en-US" dirty="0"/>
              <a:t>提交日期和日志消息</a:t>
            </a:r>
            <a:r>
              <a:rPr lang="en-US" altLang="zh-CN" dirty="0"/>
              <a:t>.</a:t>
            </a:r>
          </a:p>
          <a:p>
            <a:r>
              <a:rPr lang="en-US" altLang="zh-TW" dirty="0"/>
              <a:t>       (4)    </a:t>
            </a:r>
            <a:r>
              <a:rPr lang="zh-CN" altLang="en-US" dirty="0"/>
              <a:t>標簽</a:t>
            </a:r>
            <a:r>
              <a:rPr lang="en-US" altLang="zh-CN" dirty="0"/>
              <a:t>(tag)  --  </a:t>
            </a:r>
            <a:r>
              <a:rPr lang="zh-CN" altLang="en-US" dirty="0"/>
              <a:t>一個標簽對象分配一個任意的人類可讀的名字給一個特定對象</a:t>
            </a:r>
            <a:r>
              <a:rPr lang="en-US" altLang="zh-CN" dirty="0"/>
              <a:t>, </a:t>
            </a:r>
            <a:r>
              <a:rPr lang="zh-CN" altLang="en-US" dirty="0"/>
              <a:t>通常是一個提交對象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64742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150</Words>
  <Application>Microsoft Office PowerPoint</Application>
  <PresentationFormat>寬螢幕</PresentationFormat>
  <Paragraphs>7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9" baseType="lpstr">
      <vt:lpstr>等线</vt:lpstr>
      <vt:lpstr>等线 Light</vt:lpstr>
      <vt:lpstr>新細明體</vt:lpstr>
      <vt:lpstr>Arial</vt:lpstr>
      <vt:lpstr>Calibri</vt:lpstr>
      <vt:lpstr>Calibri Light</vt:lpstr>
      <vt:lpstr>Office 佈景主題</vt:lpstr>
      <vt:lpstr>.git目錄的Study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.git目錄的Study</dc:title>
  <dc:creator>Chaojun Lu/WKS/Wistron</dc:creator>
  <cp:lastModifiedBy>Chaojun Lu/WKS/Wistron</cp:lastModifiedBy>
  <cp:revision>8</cp:revision>
  <dcterms:created xsi:type="dcterms:W3CDTF">2023-01-06T06:02:09Z</dcterms:created>
  <dcterms:modified xsi:type="dcterms:W3CDTF">2023-01-06T09:45:41Z</dcterms:modified>
</cp:coreProperties>
</file>