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3E2D36-D688-4B41-A4F7-F26701E3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5BD502-B9B1-4D63-B9E7-F2237A0A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BE69FC-31B1-4ABC-8DE1-BC9E9306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537E0A-312B-4D67-8C14-E1644CA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8C0043-980B-4A25-B2BD-C805E4EF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13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D62D6-A546-4557-8D68-AA0F560F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2F5138C-DEB2-45C8-A0AE-CDEA6292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80D8EE-FDB0-4387-9494-BF824517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490A9D-470A-4EB2-A142-A7C296FA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7AC415-974E-484F-85A5-C3394FA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27E393-E3C2-4387-BF80-0A02427A7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2F261-51BE-469E-988C-3B5AEE6BE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69A205-07E7-434B-AFA8-FD6441DE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7D66D-9B6F-4566-98C7-0778446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CC2132-3D0B-44D9-999A-621D5429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41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C8E5C-7407-4F52-BA61-41625DDC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1368D7-4455-4733-B1DE-646FEF25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2383F0-DB46-41BE-8851-46EA9676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35385-BB97-4254-9269-24FC21C50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A9D024-8BEA-4FAB-880C-FB2E7BC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42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C060F-A3F9-4046-87AD-06F63C8A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83EC54-0506-4BD8-9B0F-4BD226A1D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093EB-9148-476F-A8D9-B7C25FCA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921264-DDE7-40DF-A381-7ADBEF43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68E42-B721-45C3-BB9F-6A87137B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0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27530-A688-4A31-A5B4-62A90577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66D1D-B342-4A0E-AD5C-994FB4871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08480-06A7-47D7-A0C5-4C0A72644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6B5548-9CBA-4D80-86B8-6433090C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19223-6604-4F0C-A584-4D7973E9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BFFB0-64F1-4D1F-B323-857F8A5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1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DFA388-8630-47BB-B03D-8E6F8A0A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354A75-DB8A-4486-87D7-60726BA5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BE81A8-F6AC-41AC-858C-AF10CD425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137C20-9256-40E3-BB6E-740FCBFAF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10512B-4FF2-457F-B539-D429B2DC2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5E72A9-1D82-4BBB-A931-1B01E684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BFACD4-9CB6-4467-8926-93479F18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8F90E9-24CD-4380-98FF-80FBDADB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68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A11BB-16BA-4C1E-BEE5-5B4D1C98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AEDFB1-0DC9-40BE-B8A2-2389940B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9767E-CB40-40FD-A603-516A213C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F73E2B-8F10-4239-AD8A-60DAB9DA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77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12E3BD-5F69-47EC-8CDE-F434C7EB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B68184A-FAB8-4C7E-8FFE-9DA5212E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E5B64E-9FD7-4860-90DD-F449A364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96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FF242-21CC-4197-9C6D-41354BEA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1D3AD8-3259-4791-945F-FE071685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B20AC6-70ED-4C72-A25E-8986A595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3409EE-F85B-43BB-84BF-592BE357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12952D-41FC-4447-AA3C-32B60136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073C10-8BD7-4240-9587-5097B80B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9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95497-7906-472C-9213-7B4DC15C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F625BC-8CEF-454B-8304-7C19822DA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195E8F-52A9-4DCB-813F-5B8B0CA2C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0EB680-0FDC-437F-98D0-D558407B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CA722B-3842-481B-B680-67EA82FB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A3D0D6-0910-4668-A500-886726C1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96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304B42-9E25-40C7-A5AD-08139B3F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3D74D1-1C82-44BD-800D-51BE20E9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4B3004-666F-4D77-8878-92A59C2C8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C4CB6-210D-441B-A112-5009B0B7ACC5}" type="datetimeFigureOut">
              <a:rPr lang="zh-TW" altLang="en-US" smtClean="0"/>
              <a:t>2023/2/11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86846C-32C2-4E4D-9587-6D88C15D9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897E4-0F1C-4426-928E-8177FF863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4AAA-A0CE-4D57-865D-6FAB929E1B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06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A0420-E659-404E-BE86-7313985DF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36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3ABA3A2-607F-4EBD-A0B6-E31AAC78190C}"/>
              </a:ext>
            </a:extLst>
          </p:cNvPr>
          <p:cNvSpPr txBox="1"/>
          <p:nvPr/>
        </p:nvSpPr>
        <p:spPr>
          <a:xfrm>
            <a:off x="386080" y="345440"/>
            <a:ext cx="11612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/>
              <a:t>HashMap</a:t>
            </a:r>
            <a:r>
              <a:rPr lang="zh-CN" altLang="en-US" b="1" u="sng" dirty="0"/>
              <a:t>和</a:t>
            </a:r>
            <a:r>
              <a:rPr lang="en-US" altLang="zh-CN" b="1" u="sng" dirty="0" err="1"/>
              <a:t>Hashtable</a:t>
            </a:r>
            <a:r>
              <a:rPr lang="zh-CN" altLang="en-US" b="1" u="sng" dirty="0"/>
              <a:t>的區別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1.Hashtable</a:t>
            </a:r>
            <a:r>
              <a:rPr lang="zh-CN" altLang="en-US" dirty="0"/>
              <a:t>是一个线程安全的</a:t>
            </a:r>
            <a:r>
              <a:rPr lang="en-US" altLang="zh-CN" dirty="0"/>
              <a:t>Map</a:t>
            </a:r>
            <a:r>
              <a:rPr lang="zh-CN" altLang="en-US" dirty="0"/>
              <a:t>实现，但</a:t>
            </a:r>
            <a:r>
              <a:rPr lang="en-US" altLang="zh-CN" dirty="0"/>
              <a:t>HashMap</a:t>
            </a:r>
            <a:r>
              <a:rPr lang="zh-CN" altLang="en-US" dirty="0"/>
              <a:t>是线程不安</a:t>
            </a:r>
            <a:r>
              <a:rPr lang="zh-TW" altLang="en-US" dirty="0"/>
              <a:t>全的实现，所以</a:t>
            </a:r>
            <a:r>
              <a:rPr lang="en-US" altLang="zh-TW" dirty="0"/>
              <a:t>HashMap</a:t>
            </a:r>
            <a:r>
              <a:rPr lang="zh-TW" altLang="en-US" dirty="0"/>
              <a:t>比</a:t>
            </a:r>
            <a:r>
              <a:rPr lang="en-US" altLang="zh-TW" dirty="0" err="1"/>
              <a:t>Hashtable</a:t>
            </a:r>
            <a:r>
              <a:rPr lang="zh-TW" altLang="en-US" dirty="0"/>
              <a:t>的性       </a:t>
            </a:r>
            <a:endParaRPr lang="en-US" altLang="zh-TW" dirty="0"/>
          </a:p>
          <a:p>
            <a:r>
              <a:rPr lang="en-US" altLang="zh-TW" dirty="0"/>
              <a:t>                     </a:t>
            </a:r>
            <a:r>
              <a:rPr lang="zh-TW" altLang="en-US" dirty="0"/>
              <a:t>能高一点；但如果有</a:t>
            </a:r>
            <a:r>
              <a:rPr lang="zh-CN" altLang="en-US" dirty="0"/>
              <a:t>多个线程访问同一个</a:t>
            </a:r>
            <a:r>
              <a:rPr lang="en-US" altLang="zh-CN" dirty="0"/>
              <a:t>Map</a:t>
            </a:r>
            <a:r>
              <a:rPr lang="zh-CN" altLang="en-US" dirty="0"/>
              <a:t>对象时，使用</a:t>
            </a:r>
            <a:r>
              <a:rPr lang="en-US" altLang="zh-CN" dirty="0" err="1"/>
              <a:t>Hashtable</a:t>
            </a:r>
            <a:r>
              <a:rPr lang="zh-CN" altLang="en-US" dirty="0"/>
              <a:t>实现类会更</a:t>
            </a:r>
            <a:r>
              <a:rPr lang="zh-TW" altLang="en-US" dirty="0"/>
              <a:t>好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	2. </a:t>
            </a:r>
            <a:r>
              <a:rPr lang="en-US" altLang="zh-TW" dirty="0" err="1"/>
              <a:t>Hashtable</a:t>
            </a:r>
            <a:r>
              <a:rPr lang="zh-TW" altLang="en-US" dirty="0"/>
              <a:t>不允许使用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和</a:t>
            </a:r>
            <a:r>
              <a:rPr lang="en-US" altLang="zh-TW" dirty="0"/>
              <a:t>value</a:t>
            </a:r>
            <a:r>
              <a:rPr lang="zh-TW" altLang="en-US" dirty="0"/>
              <a:t>，如果试图把</a:t>
            </a:r>
            <a:r>
              <a:rPr lang="en-US" altLang="zh-TW" dirty="0"/>
              <a:t>null</a:t>
            </a:r>
            <a:r>
              <a:rPr lang="zh-TW" altLang="en-US" dirty="0"/>
              <a:t>值放进</a:t>
            </a:r>
            <a:r>
              <a:rPr lang="en-US" altLang="zh-TW" dirty="0" err="1"/>
              <a:t>Hashtable</a:t>
            </a:r>
            <a:r>
              <a:rPr lang="zh-TW" altLang="en-US" dirty="0"/>
              <a:t>中，将会</a:t>
            </a:r>
            <a:r>
              <a:rPr lang="en-US" altLang="zh-TW" dirty="0" err="1"/>
              <a:t>NullPointerException</a:t>
            </a:r>
            <a:endParaRPr lang="en-US" altLang="zh-TW" dirty="0"/>
          </a:p>
          <a:p>
            <a:r>
              <a:rPr lang="en-US" altLang="zh-TW" dirty="0"/>
              <a:t>                      </a:t>
            </a:r>
            <a:r>
              <a:rPr lang="zh-TW" altLang="en-US" dirty="0"/>
              <a:t>异常；但</a:t>
            </a:r>
            <a:r>
              <a:rPr lang="en-US" altLang="zh-TW" dirty="0"/>
              <a:t>HashMap</a:t>
            </a:r>
            <a:r>
              <a:rPr lang="zh-TW" altLang="en-US" dirty="0"/>
              <a:t>可以使用</a:t>
            </a:r>
            <a:r>
              <a:rPr lang="en-US" altLang="zh-TW" dirty="0"/>
              <a:t>null</a:t>
            </a:r>
            <a:r>
              <a:rPr lang="zh-TW" altLang="en-US" dirty="0"/>
              <a:t>作为</a:t>
            </a:r>
            <a:r>
              <a:rPr lang="en-US" altLang="zh-TW" dirty="0"/>
              <a:t>key</a:t>
            </a:r>
            <a:r>
              <a:rPr lang="zh-TW" altLang="en-US" dirty="0"/>
              <a:t>或</a:t>
            </a:r>
            <a:r>
              <a:rPr lang="en-US" altLang="zh-TW" dirty="0"/>
              <a:t>value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455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68DEDE-1FC0-41C8-9F0C-E3F8371F63BA}"/>
              </a:ext>
            </a:extLst>
          </p:cNvPr>
          <p:cNvSpPr txBox="1"/>
          <p:nvPr/>
        </p:nvSpPr>
        <p:spPr>
          <a:xfrm>
            <a:off x="254000" y="172720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err="1"/>
              <a:t>LinkedHashMap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dirty="0" err="1"/>
              <a:t>LinkedHashMap</a:t>
            </a:r>
            <a:r>
              <a:rPr lang="zh-TW" altLang="en-US" dirty="0"/>
              <a:t>使用双向链表来维护</a:t>
            </a:r>
            <a:r>
              <a:rPr lang="en-US" altLang="zh-TW" dirty="0"/>
              <a:t>key-value</a:t>
            </a:r>
            <a:r>
              <a:rPr lang="zh-CN" altLang="en-US" dirty="0"/>
              <a:t>对的顺序（其实只需要考虑</a:t>
            </a:r>
            <a:r>
              <a:rPr lang="en-US" altLang="zh-CN" dirty="0"/>
              <a:t>key</a:t>
            </a:r>
            <a:r>
              <a:rPr lang="zh-CN" altLang="en-US" dirty="0"/>
              <a:t>的顺序），该链表负责维护 </a:t>
            </a:r>
            <a:endParaRPr lang="en-US" altLang="zh-CN" dirty="0"/>
          </a:p>
          <a:p>
            <a:r>
              <a:rPr lang="en-US" altLang="zh-CN" dirty="0"/>
              <a:t>                 Map</a:t>
            </a:r>
            <a:r>
              <a:rPr lang="zh-CN" altLang="en-US" dirty="0"/>
              <a:t>的迭代顺序，迭代顺序与</a:t>
            </a:r>
            <a:r>
              <a:rPr lang="en-US" altLang="zh-CN" dirty="0"/>
              <a:t>key-value</a:t>
            </a:r>
            <a:r>
              <a:rPr lang="zh-CN" altLang="en-US" dirty="0"/>
              <a:t>对的插入顺序保持一致。</a:t>
            </a:r>
            <a:r>
              <a:rPr lang="en-US" altLang="zh-TW" dirty="0" err="1"/>
              <a:t>LinkedHashMap</a:t>
            </a:r>
            <a:r>
              <a:rPr lang="zh-TW" altLang="en-US" dirty="0"/>
              <a:t>可以避免对</a:t>
            </a:r>
            <a:r>
              <a:rPr lang="en-US" altLang="zh-TW" dirty="0"/>
              <a:t>HashMap</a:t>
            </a:r>
            <a:r>
              <a:rPr lang="zh-TW" altLang="en-US" dirty="0"/>
              <a:t>、</a:t>
            </a:r>
            <a:endParaRPr lang="en-US" altLang="zh-TW" dirty="0"/>
          </a:p>
          <a:p>
            <a:r>
              <a:rPr lang="en-US" altLang="zh-TW" dirty="0"/>
              <a:t>                 </a:t>
            </a:r>
            <a:r>
              <a:rPr lang="en-US" altLang="zh-TW" dirty="0" err="1"/>
              <a:t>Hashtable</a:t>
            </a:r>
            <a:r>
              <a:rPr lang="zh-TW" altLang="en-US" dirty="0"/>
              <a:t>里的</a:t>
            </a:r>
            <a:r>
              <a:rPr lang="en-US" altLang="zh-TW" dirty="0"/>
              <a:t>key-value</a:t>
            </a:r>
            <a:r>
              <a:rPr lang="zh-TW" altLang="en-US" dirty="0"/>
              <a:t>对</a:t>
            </a:r>
            <a:r>
              <a:rPr lang="zh-CN" altLang="en-US" dirty="0"/>
              <a:t>进行排序（只要插入</a:t>
            </a:r>
            <a:r>
              <a:rPr lang="en-US" altLang="zh-CN" dirty="0"/>
              <a:t>key-value</a:t>
            </a:r>
            <a:r>
              <a:rPr lang="zh-CN" altLang="en-US" dirty="0"/>
              <a:t>对时保持顺序即可），同时又可避免使</a:t>
            </a:r>
            <a:r>
              <a:rPr lang="zh-TW" altLang="en-US" dirty="0"/>
              <a:t>用</a:t>
            </a:r>
            <a:r>
              <a:rPr lang="en-US" altLang="zh-TW" dirty="0" err="1"/>
              <a:t>TreeMap</a:t>
            </a:r>
            <a:endParaRPr lang="en-US" altLang="zh-TW" dirty="0"/>
          </a:p>
          <a:p>
            <a:r>
              <a:rPr lang="en-US" altLang="zh-TW" dirty="0"/>
              <a:t>                 </a:t>
            </a:r>
            <a:r>
              <a:rPr lang="zh-TW" altLang="en-US" dirty="0"/>
              <a:t>所增加的成本。</a:t>
            </a:r>
          </a:p>
        </p:txBody>
      </p:sp>
    </p:spTree>
    <p:extLst>
      <p:ext uri="{BB962C8B-B14F-4D97-AF65-F5344CB8AC3E}">
        <p14:creationId xmlns:p14="http://schemas.microsoft.com/office/powerpoint/2010/main" val="36160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32972CC-1A00-47D2-8FAC-390680B053DF}"/>
              </a:ext>
            </a:extLst>
          </p:cNvPr>
          <p:cNvSpPr txBox="1"/>
          <p:nvPr/>
        </p:nvSpPr>
        <p:spPr>
          <a:xfrm>
            <a:off x="345440" y="182880"/>
            <a:ext cx="11949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/>
              <a:t>Properties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Properties</a:t>
            </a:r>
            <a:r>
              <a:rPr lang="zh-CN" altLang="en-US" dirty="0"/>
              <a:t>类可以把</a:t>
            </a:r>
            <a:r>
              <a:rPr lang="en-US" altLang="zh-CN" dirty="0"/>
              <a:t>Map</a:t>
            </a:r>
            <a:r>
              <a:rPr lang="zh-CN" altLang="en-US" dirty="0"/>
              <a:t>对象和属性文件关联起来，从而可以把</a:t>
            </a:r>
            <a:r>
              <a:rPr lang="en-US" altLang="zh-CN" dirty="0"/>
              <a:t>Map</a:t>
            </a:r>
            <a:r>
              <a:rPr lang="zh-CN" altLang="en-US" dirty="0"/>
              <a:t>对象中的</a:t>
            </a:r>
            <a:r>
              <a:rPr lang="en-US" altLang="zh-CN" dirty="0"/>
              <a:t>key-value</a:t>
            </a:r>
            <a:r>
              <a:rPr lang="zh-CN" altLang="en-US" dirty="0"/>
              <a:t>对写入属性文件中，</a:t>
            </a:r>
            <a:endParaRPr lang="en-US" altLang="zh-CN" dirty="0"/>
          </a:p>
          <a:p>
            <a:r>
              <a:rPr lang="zh-CN" altLang="en-US" dirty="0"/>
              <a:t>                 也可以把属性文件中的“属性名</a:t>
            </a:r>
            <a:r>
              <a:rPr lang="en-US" altLang="zh-CN" dirty="0"/>
              <a:t>=</a:t>
            </a:r>
            <a:r>
              <a:rPr lang="zh-CN" altLang="en-US" dirty="0"/>
              <a:t>属性值”加载到</a:t>
            </a:r>
            <a:r>
              <a:rPr lang="en-US" altLang="zh-CN" dirty="0"/>
              <a:t>Map</a:t>
            </a:r>
            <a:r>
              <a:rPr lang="zh-CN" altLang="en-US" dirty="0"/>
              <a:t>对象中。由于属性文件里的属</a:t>
            </a:r>
            <a:r>
              <a:rPr lang="zh-TW" altLang="en-US" dirty="0"/>
              <a:t>性名、属性值只能是字符串</a:t>
            </a:r>
            <a:endParaRPr lang="en-US" altLang="zh-TW" dirty="0"/>
          </a:p>
          <a:p>
            <a:r>
              <a:rPr lang="zh-TW" altLang="en-US" dirty="0"/>
              <a:t>                 类型，所以</a:t>
            </a:r>
            <a:r>
              <a:rPr lang="en-US" altLang="zh-TW" dirty="0"/>
              <a:t>Properties</a:t>
            </a:r>
            <a:r>
              <a:rPr lang="zh-TW" altLang="en-US" dirty="0"/>
              <a:t>里的</a:t>
            </a:r>
            <a:r>
              <a:rPr lang="en-US" altLang="zh-TW" dirty="0"/>
              <a:t>key</a:t>
            </a:r>
            <a:r>
              <a:rPr lang="zh-TW" altLang="en-US" dirty="0"/>
              <a:t>、</a:t>
            </a:r>
            <a:r>
              <a:rPr lang="en-US" altLang="zh-TW" dirty="0"/>
              <a:t>value</a:t>
            </a:r>
            <a:r>
              <a:rPr lang="zh-TW" altLang="en-US" dirty="0"/>
              <a:t>都</a:t>
            </a:r>
            <a:r>
              <a:rPr lang="zh-CN" altLang="en-US" dirty="0"/>
              <a:t>是字符串类型。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68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6A06B7-B0C9-4651-A0E6-352EC697753D}"/>
              </a:ext>
            </a:extLst>
          </p:cNvPr>
          <p:cNvSpPr txBox="1"/>
          <p:nvPr/>
        </p:nvSpPr>
        <p:spPr>
          <a:xfrm>
            <a:off x="233680" y="335280"/>
            <a:ext cx="11812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err="1"/>
              <a:t>TreeMap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Map </a:t>
            </a:r>
            <a:r>
              <a:rPr lang="zh-TW" altLang="en-US" dirty="0"/>
              <a:t>接口派生出一个</a:t>
            </a:r>
            <a:r>
              <a:rPr lang="en-US" altLang="zh-TW" dirty="0" err="1"/>
              <a:t>SortedMap</a:t>
            </a:r>
            <a:r>
              <a:rPr lang="en-US" altLang="zh-TW" dirty="0"/>
              <a:t> </a:t>
            </a:r>
            <a:r>
              <a:rPr lang="zh-TW" altLang="en-US" dirty="0"/>
              <a:t>子接口，</a:t>
            </a:r>
            <a:r>
              <a:rPr lang="en-US" altLang="zh-TW" dirty="0" err="1"/>
              <a:t>SortedMap</a:t>
            </a:r>
            <a:r>
              <a:rPr lang="zh-TW" altLang="en-US" dirty="0"/>
              <a:t>接口也有一个</a:t>
            </a:r>
            <a:r>
              <a:rPr lang="en-US" altLang="zh-TW" dirty="0" err="1"/>
              <a:t>TreeMap</a:t>
            </a:r>
            <a:r>
              <a:rPr lang="zh-TW" altLang="en-US" dirty="0"/>
              <a:t>实现类。</a:t>
            </a:r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TreeMap</a:t>
            </a:r>
            <a:r>
              <a:rPr lang="zh-CN" altLang="en-US" dirty="0"/>
              <a:t>就是一个红黑树数据结构，每个</a:t>
            </a:r>
            <a:r>
              <a:rPr lang="en-US" altLang="zh-CN" dirty="0"/>
              <a:t>key-value</a:t>
            </a:r>
            <a:r>
              <a:rPr lang="zh-CN" altLang="en-US" dirty="0"/>
              <a:t>对即作为红黑树的一个节点。</a:t>
            </a:r>
            <a:r>
              <a:rPr lang="en-US" altLang="zh-CN" dirty="0" err="1"/>
              <a:t>TreeMap</a:t>
            </a:r>
            <a:r>
              <a:rPr lang="zh-CN" altLang="en-US" dirty="0"/>
              <a:t>存储</a:t>
            </a:r>
            <a:r>
              <a:rPr lang="en-US" altLang="zh-CN" dirty="0"/>
              <a:t>key-value</a:t>
            </a:r>
            <a:r>
              <a:rPr lang="zh-CN" altLang="en-US" dirty="0"/>
              <a:t>对</a:t>
            </a:r>
            <a:endParaRPr lang="en-US" altLang="zh-CN" dirty="0"/>
          </a:p>
          <a:p>
            <a:r>
              <a:rPr lang="zh-CN" altLang="en-US" dirty="0"/>
              <a:t>              （节点）时，需要根据</a:t>
            </a:r>
            <a:r>
              <a:rPr lang="en-US" altLang="zh-CN" dirty="0"/>
              <a:t>key</a:t>
            </a:r>
            <a:r>
              <a:rPr lang="zh-CN" altLang="en-US" dirty="0"/>
              <a:t>对节点进行排序</a:t>
            </a:r>
            <a:r>
              <a:rPr lang="en-US" altLang="zh-CN" dirty="0"/>
              <a:t>,</a:t>
            </a:r>
            <a:r>
              <a:rPr lang="zh-CN" altLang="en-US" dirty="0"/>
              <a:t>所以對保存的類需要實現</a:t>
            </a:r>
            <a:r>
              <a:rPr lang="en-US" altLang="zh-CN" dirty="0"/>
              <a:t>comparable</a:t>
            </a:r>
            <a:r>
              <a:rPr lang="zh-CN" altLang="en-US" dirty="0"/>
              <a:t>接口或者</a:t>
            </a:r>
            <a:r>
              <a:rPr lang="en-US" altLang="zh-CN" dirty="0"/>
              <a:t>new</a:t>
            </a:r>
            <a:r>
              <a:rPr lang="zh-CN" altLang="en-US" dirty="0"/>
              <a:t>對象的時候實現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compartor</a:t>
            </a:r>
            <a:r>
              <a:rPr lang="zh-CN" altLang="en-US" dirty="0"/>
              <a:t>類</a:t>
            </a:r>
            <a:r>
              <a:rPr lang="en-US" altLang="zh-CN" dirty="0"/>
              <a:t>. </a:t>
            </a:r>
            <a:r>
              <a:rPr lang="en-US" altLang="zh-CN" dirty="0" err="1"/>
              <a:t>TreeMap</a:t>
            </a:r>
            <a:r>
              <a:rPr lang="zh-CN" altLang="en-US" dirty="0"/>
              <a:t>可以保证所有的</a:t>
            </a:r>
            <a:r>
              <a:rPr lang="en-US" altLang="zh-CN" dirty="0"/>
              <a:t>key-value</a:t>
            </a:r>
            <a:r>
              <a:rPr lang="zh-CN" altLang="en-US" dirty="0"/>
              <a:t>对处于有序状态。</a:t>
            </a:r>
            <a:r>
              <a:rPr lang="en-US" altLang="zh-CN" dirty="0" err="1"/>
              <a:t>TreeSet</a:t>
            </a:r>
            <a:r>
              <a:rPr lang="zh-CN" altLang="en-US" dirty="0"/>
              <a:t>中判断两个元素相等的标准，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en-US" altLang="zh-CN" dirty="0" err="1"/>
              <a:t>TreeMap</a:t>
            </a:r>
            <a:r>
              <a:rPr lang="zh-CN" altLang="en-US" dirty="0"/>
              <a:t>中判断两个</a:t>
            </a:r>
            <a:r>
              <a:rPr lang="en-US" altLang="zh-TW" dirty="0"/>
              <a:t>key</a:t>
            </a:r>
            <a:r>
              <a:rPr lang="zh-TW" altLang="en-US" dirty="0"/>
              <a:t>相等的标准是：两个</a:t>
            </a:r>
            <a:r>
              <a:rPr lang="en-US" altLang="zh-TW" dirty="0"/>
              <a:t>key</a:t>
            </a:r>
            <a:r>
              <a:rPr lang="zh-TW" altLang="en-US" dirty="0"/>
              <a:t>通过</a:t>
            </a:r>
            <a:r>
              <a:rPr lang="en-US" altLang="zh-TW" dirty="0" err="1"/>
              <a:t>compareTo</a:t>
            </a:r>
            <a:r>
              <a:rPr lang="en-US" altLang="zh-TW" dirty="0"/>
              <a:t>()</a:t>
            </a:r>
            <a:r>
              <a:rPr lang="zh-TW" altLang="en-US" dirty="0"/>
              <a:t>方法返回</a:t>
            </a:r>
            <a:r>
              <a:rPr lang="en-US" altLang="zh-TW" dirty="0"/>
              <a:t> 0</a:t>
            </a:r>
            <a:r>
              <a:rPr lang="zh-TW" altLang="en-US" dirty="0"/>
              <a:t>，</a:t>
            </a:r>
            <a:r>
              <a:rPr lang="en-US" altLang="zh-TW" dirty="0" err="1"/>
              <a:t>TreeMap</a:t>
            </a:r>
            <a:r>
              <a:rPr lang="zh-TW" altLang="en-US" dirty="0"/>
              <a:t>即认</a:t>
            </a:r>
            <a:r>
              <a:rPr lang="zh-CN" altLang="en-US" dirty="0"/>
              <a:t>为这两个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endParaRPr lang="en-US" altLang="zh-CN" dirty="0"/>
          </a:p>
          <a:p>
            <a:r>
              <a:rPr lang="en-US" altLang="zh-CN"/>
              <a:t>                 </a:t>
            </a:r>
            <a:r>
              <a:rPr lang="zh-CN" altLang="en-US"/>
              <a:t>相等</a:t>
            </a:r>
            <a:r>
              <a:rPr lang="zh-CN" altLang="en-US" dirty="0"/>
              <a:t>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264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682DFA3-D3A7-47EF-B308-45043E357E4C}"/>
              </a:ext>
            </a:extLst>
          </p:cNvPr>
          <p:cNvSpPr txBox="1"/>
          <p:nvPr/>
        </p:nvSpPr>
        <p:spPr>
          <a:xfrm>
            <a:off x="193040" y="274320"/>
            <a:ext cx="1640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/>
              <a:t>WeakHashMap</a:t>
            </a:r>
            <a:endParaRPr lang="en-US" altLang="zh-TW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70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473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Java Map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Map</dc:title>
  <dc:creator>Chaojun Lu/WKS/Wistron</dc:creator>
  <cp:lastModifiedBy>Chaojun Lu/WKS/Wistron</cp:lastModifiedBy>
  <cp:revision>13</cp:revision>
  <dcterms:created xsi:type="dcterms:W3CDTF">2023-02-07T01:00:53Z</dcterms:created>
  <dcterms:modified xsi:type="dcterms:W3CDTF">2023-02-11T12:07:55Z</dcterms:modified>
</cp:coreProperties>
</file>