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A9D75-93B1-496D-B03F-A733947F7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FEF90A-E637-469D-A24D-1B8283ECA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87C1AC-82AA-47CA-89D1-627D12DF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98E3-1695-42A0-8E3E-CBA5A937348C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8254E9-6B0A-4DBB-8606-8FA74991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AC0973-93F2-4E60-A44F-BBE6BFDC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D5E-48BE-478E-979D-95B01548C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82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82C5EA-BCAA-49BC-8FD3-3F5E88C8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EC9B91-586A-48E0-8010-B5EE34FAF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807C5B-0A27-4C4E-BA36-5DB9F126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98E3-1695-42A0-8E3E-CBA5A937348C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CE5AB6-7C3A-4B36-9AFF-8A9717E4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F96978-7AC8-4392-9D0F-CE087CA8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D5E-48BE-478E-979D-95B01548C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0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F82CFC3-E4D6-478D-9763-FB8D25D8B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7C099A-3CDD-43D9-AAD9-7F9C7207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498F7D-AD88-42F7-A201-EB9422AA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98E3-1695-42A0-8E3E-CBA5A937348C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36C6D8-F668-460E-89D4-98C3BB9C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B31B3D-3826-47FE-BF06-1E9BFBCB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D5E-48BE-478E-979D-95B01548C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43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9B56C-39D5-4175-B3AF-656DC3B0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D8EFD2-2C12-41C3-BE65-7C68F660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2478BD-CCF3-4F15-8963-57737C8F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98E3-1695-42A0-8E3E-CBA5A937348C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87D1B6-C43F-4BC6-8B2D-49C1B181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AA4F60-4C05-406C-A31E-2F1075DC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D5E-48BE-478E-979D-95B01548C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84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0C997B-5399-4783-B256-F9FE8CE9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F99DF9-B33E-4316-B877-313316DA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6C09D2-FE3E-4E06-8756-7F239420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98E3-1695-42A0-8E3E-CBA5A937348C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61A9C0-F6A6-445C-910D-7B987998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F83490-DE5B-47BF-875D-448594AE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D5E-48BE-478E-979D-95B01548C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89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83DB2-2E72-4154-8712-22D14E3A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65747A-5964-4BDA-B668-C4EA5D503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8285B1-2F6D-4A60-B497-B1A79B7D9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776BE0-694B-4278-A262-7AEBBA4D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98E3-1695-42A0-8E3E-CBA5A937348C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1DD83D-340C-48DB-94F4-8D4A45BB6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CA0A8A-429E-46B1-9BB6-0C9BEC06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D5E-48BE-478E-979D-95B01548C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01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04E5BC-4E86-4A29-BB0C-4FE432F2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AEEA50-F12A-4075-BC8F-4F159CC4B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348D1B-DD39-449F-B919-02DED05EF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073B73A-D85C-4C88-8F67-488FE8F18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6A1ED0A-4478-4CDC-B55D-8B337B4B3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759AABB-48DE-4441-8DC1-9E21C95C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98E3-1695-42A0-8E3E-CBA5A937348C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9C99BBA-C86E-4103-AE0D-F250A063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E7051E3-DFDE-40CD-AB64-9E2CBF66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D5E-48BE-478E-979D-95B01548C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4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7879C-8D17-4231-80A3-0030F54F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F710E8-EAE4-4EC4-9514-FAF0F83C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98E3-1695-42A0-8E3E-CBA5A937348C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59BFCEC-7AC9-469C-8F40-B699FF93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828DBF-BB13-4C55-A803-3C2FAD2A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D5E-48BE-478E-979D-95B01548C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02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BDB1FD8-B8E1-47C7-AD7B-3E143ED0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98E3-1695-42A0-8E3E-CBA5A937348C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C0A35A3-73A4-458A-9244-BBC8FC82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DB63D2-D15A-4136-B585-4B46C8EA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D5E-48BE-478E-979D-95B01548C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03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52DAB-3F29-4E9C-86D7-A029D034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3932F4-FE53-414D-BF21-D39506DC3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D4062C-283E-424A-AB0D-4204E2D16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932457-7B6E-4908-A93C-28D8E0D0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98E3-1695-42A0-8E3E-CBA5A937348C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C3C39A-5DA0-4004-80BF-C6B03145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A864C6-2FA6-42D4-9916-4558C1BA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D5E-48BE-478E-979D-95B01548C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02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24E5ED-B53C-49A1-B24E-F0F5B333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D91A77D-7863-41E4-AA40-F532E1049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EFBDA5-EA81-45A4-9278-78371D73C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9E4302-AF4F-466A-BCC7-EA46989D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98E3-1695-42A0-8E3E-CBA5A937348C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9D5A6A-3E58-46E2-A655-786BF638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47E7CF-CE23-4908-8E18-148074F7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7D5E-48BE-478E-979D-95B01548C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79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F972AE7-26C3-4D84-9670-14671CFB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B9E8E8-26F1-4CE4-B924-3C1D9D7AE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608849-BE8E-4478-85B7-4B36C0DEB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E98E3-1695-42A0-8E3E-CBA5A937348C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C78D37-57A5-4202-ABF4-B1C6E7C29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DC297F-480B-492A-A1C4-3319D8483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77D5E-48BE-478E-979D-95B01548C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14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>
            <a:extLst>
              <a:ext uri="{FF2B5EF4-FFF2-40B4-BE49-F238E27FC236}">
                <a16:creationId xmlns:a16="http://schemas.microsoft.com/office/drawing/2014/main" id="{08ACC80A-B050-417E-9F46-74A3AE9F0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TW" dirty="0" err="1"/>
              <a:t>ClassLoaderContent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89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0E9CA11-DE19-4790-918E-847B6472B588}"/>
              </a:ext>
            </a:extLst>
          </p:cNvPr>
          <p:cNvSpPr txBox="1"/>
          <p:nvPr/>
        </p:nvSpPr>
        <p:spPr>
          <a:xfrm>
            <a:off x="274320" y="335280"/>
            <a:ext cx="1136904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u="sng" dirty="0"/>
              <a:t>類加載的時機</a:t>
            </a:r>
            <a:endParaRPr lang="en-US" altLang="zh-CN" sz="2400" b="1" u="sng" dirty="0"/>
          </a:p>
          <a:p>
            <a:endParaRPr lang="en-US" altLang="zh-TW" dirty="0"/>
          </a:p>
          <a:p>
            <a:r>
              <a:rPr lang="en-US" altLang="zh-TW" dirty="0"/>
              <a:t>	(1)</a:t>
            </a:r>
            <a:r>
              <a:rPr lang="zh-CN" altLang="en-US" dirty="0"/>
              <a:t>创建类的实例。为某个类创建实例的方式包括：使用</a:t>
            </a:r>
            <a:r>
              <a:rPr lang="en-US" altLang="zh-CN" dirty="0"/>
              <a:t>new</a:t>
            </a:r>
            <a:r>
              <a:rPr lang="zh-CN" altLang="en-US" dirty="0"/>
              <a:t>操作符来创建实例，通过反射来创建实例，</a:t>
            </a:r>
            <a:r>
              <a:rPr lang="en-US" altLang="zh-CN" dirty="0"/>
              <a:t>	     </a:t>
            </a:r>
            <a:r>
              <a:rPr lang="zh-CN" altLang="en-US" dirty="0"/>
              <a:t>通过反序列化的方式来创建</a:t>
            </a:r>
            <a:r>
              <a:rPr lang="zh-TW" altLang="en-US" dirty="0"/>
              <a:t>实例。</a:t>
            </a:r>
          </a:p>
          <a:p>
            <a:r>
              <a:rPr lang="en-US" altLang="zh-CN" dirty="0"/>
              <a:t>	(2)</a:t>
            </a:r>
            <a:r>
              <a:rPr lang="zh-CN" altLang="en-US" dirty="0"/>
              <a:t>调用某个类的类方法（静态方法）。</a:t>
            </a:r>
          </a:p>
          <a:p>
            <a:r>
              <a:rPr lang="en-US" altLang="zh-CN" dirty="0"/>
              <a:t>	(3)</a:t>
            </a:r>
            <a:r>
              <a:rPr lang="zh-CN" altLang="en-US" dirty="0"/>
              <a:t>访问某个类或接口的类变量，或为该类变量赋值。</a:t>
            </a:r>
          </a:p>
          <a:p>
            <a:r>
              <a:rPr lang="en-US" altLang="zh-CN" dirty="0"/>
              <a:t>	(4)</a:t>
            </a:r>
            <a:r>
              <a:rPr lang="zh-CN" altLang="en-US" dirty="0"/>
              <a:t>使用反射方式来强制创建某个类或接口对应的</a:t>
            </a:r>
            <a:r>
              <a:rPr lang="en-US" altLang="zh-CN" dirty="0" err="1"/>
              <a:t>java.lang.Class</a:t>
            </a:r>
            <a:r>
              <a:rPr lang="zh-TW" altLang="en-US" dirty="0"/>
              <a:t>对象。例如代码：</a:t>
            </a:r>
            <a:r>
              <a:rPr lang="en-US" altLang="zh-TW" dirty="0" err="1"/>
              <a:t>Class.forName</a:t>
            </a:r>
            <a:r>
              <a:rPr lang="en-US" altLang="zh-TW" dirty="0"/>
              <a:t>  </a:t>
            </a:r>
          </a:p>
          <a:p>
            <a:r>
              <a:rPr lang="en-US" altLang="zh-TW" dirty="0"/>
              <a:t>                    </a:t>
            </a:r>
            <a:r>
              <a:rPr lang="zh-TW" altLang="en-US" dirty="0"/>
              <a:t>（</a:t>
            </a:r>
            <a:r>
              <a:rPr lang="en-US" altLang="zh-TW" dirty="0"/>
              <a:t>"Person"</a:t>
            </a:r>
            <a:r>
              <a:rPr lang="zh-TW" altLang="en-US" dirty="0"/>
              <a:t>），如果系统还未</a:t>
            </a:r>
            <a:r>
              <a:rPr lang="zh-CN" altLang="en-US" dirty="0"/>
              <a:t>初始化</a:t>
            </a:r>
            <a:r>
              <a:rPr lang="en-US" altLang="zh-CN" dirty="0"/>
              <a:t>Person</a:t>
            </a:r>
            <a:r>
              <a:rPr lang="zh-CN" altLang="en-US" dirty="0"/>
              <a:t>类，则这行代码将会导致该</a:t>
            </a:r>
            <a:r>
              <a:rPr lang="en-US" altLang="zh-CN" dirty="0"/>
              <a:t>Person</a:t>
            </a:r>
            <a:r>
              <a:rPr lang="zh-CN" altLang="en-US" dirty="0"/>
              <a:t>类被初始化，并</a:t>
            </a:r>
          </a:p>
          <a:p>
            <a:r>
              <a:rPr lang="en-US" altLang="zh-TW" dirty="0"/>
              <a:t>                       </a:t>
            </a:r>
            <a:r>
              <a:rPr lang="zh-TW" altLang="en-US" dirty="0"/>
              <a:t>返回</a:t>
            </a:r>
            <a:r>
              <a:rPr lang="en-US" altLang="zh-TW" dirty="0"/>
              <a:t>Person </a:t>
            </a:r>
            <a:r>
              <a:rPr lang="zh-TW" altLang="en-US" dirty="0"/>
              <a:t>类对应的</a:t>
            </a:r>
            <a:r>
              <a:rPr lang="en-US" altLang="zh-TW" dirty="0" err="1"/>
              <a:t>java.lang.Class</a:t>
            </a:r>
            <a:r>
              <a:rPr lang="en-US" altLang="zh-TW" dirty="0"/>
              <a:t> </a:t>
            </a:r>
            <a:r>
              <a:rPr lang="zh-TW" altLang="en-US" dirty="0"/>
              <a:t>对象。关于</a:t>
            </a:r>
            <a:r>
              <a:rPr lang="en-US" altLang="zh-TW" dirty="0"/>
              <a:t>Class </a:t>
            </a:r>
            <a:r>
              <a:rPr lang="zh-TW" altLang="en-US" dirty="0"/>
              <a:t>的</a:t>
            </a:r>
            <a:r>
              <a:rPr lang="en-US" altLang="zh-TW" dirty="0" err="1"/>
              <a:t>forName</a:t>
            </a:r>
            <a:r>
              <a:rPr lang="zh-TW" altLang="en-US" dirty="0"/>
              <a:t>方法请参考</a:t>
            </a:r>
            <a:r>
              <a:rPr lang="en-US" altLang="zh-TW" dirty="0"/>
              <a:t>18.3</a:t>
            </a:r>
            <a:r>
              <a:rPr lang="zh-TW" altLang="en-US" dirty="0"/>
              <a:t>节。</a:t>
            </a:r>
          </a:p>
          <a:p>
            <a:r>
              <a:rPr lang="en-US" altLang="zh-CN" dirty="0"/>
              <a:t>	(5)</a:t>
            </a:r>
            <a:r>
              <a:rPr lang="zh-CN" altLang="en-US" dirty="0"/>
              <a:t> 初始化某个类的子类。当初始化某个类的子类时，该子类的所父类都会被初始化。</a:t>
            </a:r>
          </a:p>
          <a:p>
            <a:r>
              <a:rPr lang="en-US" altLang="zh-CN" dirty="0"/>
              <a:t>	(6)</a:t>
            </a:r>
            <a:r>
              <a:rPr lang="zh-CN" altLang="en-US" dirty="0"/>
              <a:t>直接使用</a:t>
            </a:r>
            <a:r>
              <a:rPr lang="en-US" altLang="zh-CN" dirty="0"/>
              <a:t>java.exe</a:t>
            </a:r>
            <a:r>
              <a:rPr lang="zh-CN" altLang="en-US" dirty="0"/>
              <a:t>命令来运行某个主类。当运行某个主类时，程序会先初始化该主类。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F7EC182-278C-4134-AA0A-F32D9FF10D28}"/>
              </a:ext>
            </a:extLst>
          </p:cNvPr>
          <p:cNvSpPr txBox="1"/>
          <p:nvPr/>
        </p:nvSpPr>
        <p:spPr>
          <a:xfrm>
            <a:off x="477520" y="4378960"/>
            <a:ext cx="11165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特殊例子不進行類加載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	(1)   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static final int a = 1                                                     </a:t>
            </a:r>
            <a:r>
              <a:rPr lang="zh-CN" altLang="en-US" dirty="0">
                <a:solidFill>
                  <a:srgbClr val="FF0000"/>
                </a:solidFill>
              </a:rPr>
              <a:t>指定了值的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調用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常量不會進行類加載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	          </a:t>
            </a:r>
            <a:r>
              <a:rPr lang="en-US" altLang="zh-CN" dirty="0">
                <a:solidFill>
                  <a:srgbClr val="FF0000"/>
                </a:solidFill>
              </a:rPr>
              <a:t>static final int a = </a:t>
            </a:r>
            <a:r>
              <a:rPr lang="en-US" altLang="zh-CN" dirty="0" err="1">
                <a:solidFill>
                  <a:srgbClr val="FF0000"/>
                </a:solidFill>
              </a:rPr>
              <a:t>System.currentTimeMillis</a:t>
            </a:r>
            <a:r>
              <a:rPr lang="en-US" altLang="zh-CN" dirty="0">
                <a:solidFill>
                  <a:srgbClr val="FF0000"/>
                </a:solidFill>
              </a:rPr>
              <a:t>()        </a:t>
            </a:r>
            <a:r>
              <a:rPr lang="zh-CN" altLang="en-US" dirty="0">
                <a:solidFill>
                  <a:srgbClr val="FF0000"/>
                </a:solidFill>
              </a:rPr>
              <a:t>改爲這樣就會進行類加載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	(2)    </a:t>
            </a:r>
            <a:r>
              <a:rPr lang="en-US" altLang="zh-TW" dirty="0" err="1">
                <a:solidFill>
                  <a:srgbClr val="FF0000"/>
                </a:solidFill>
              </a:rPr>
              <a:t>ClassLoader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classLoader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ClassLoader.getSystemClassLoader</a:t>
            </a:r>
            <a:r>
              <a:rPr lang="en-US" altLang="zh-TW" dirty="0">
                <a:solidFill>
                  <a:srgbClr val="FF0000"/>
                </a:solidFill>
              </a:rPr>
              <a:t>();     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	         </a:t>
            </a:r>
            <a:r>
              <a:rPr lang="en-US" altLang="zh-TW" dirty="0" err="1">
                <a:solidFill>
                  <a:srgbClr val="FF0000"/>
                </a:solidFill>
              </a:rPr>
              <a:t>classLoader.loadClass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類名</a:t>
            </a:r>
            <a:r>
              <a:rPr lang="en-US" altLang="zh-TW" dirty="0">
                <a:solidFill>
                  <a:srgbClr val="FF0000"/>
                </a:solidFill>
              </a:rPr>
              <a:t>);                </a:t>
            </a:r>
            <a:r>
              <a:rPr lang="zh-CN" altLang="en-US" dirty="0">
                <a:solidFill>
                  <a:srgbClr val="FF0000"/>
                </a:solidFill>
              </a:rPr>
              <a:t>這樣不會進行類加載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	         </a:t>
            </a:r>
            <a:r>
              <a:rPr lang="en-US" altLang="zh-TW" dirty="0" err="1">
                <a:solidFill>
                  <a:srgbClr val="FF0000"/>
                </a:solidFill>
              </a:rPr>
              <a:t>Classs.forName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類名</a:t>
            </a:r>
            <a:r>
              <a:rPr lang="en-US" altLang="zh-TW" dirty="0">
                <a:solidFill>
                  <a:srgbClr val="FF0000"/>
                </a:solidFill>
              </a:rPr>
              <a:t>)                            </a:t>
            </a:r>
            <a:r>
              <a:rPr lang="zh-CN" altLang="en-US" dirty="0">
                <a:solidFill>
                  <a:srgbClr val="FF0000"/>
                </a:solidFill>
              </a:rPr>
              <a:t>會進行類加載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4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1F52AA0-1E83-4CD0-83A6-49B87F0D84B2}"/>
              </a:ext>
            </a:extLst>
          </p:cNvPr>
          <p:cNvSpPr txBox="1"/>
          <p:nvPr/>
        </p:nvSpPr>
        <p:spPr>
          <a:xfrm>
            <a:off x="233680" y="182880"/>
            <a:ext cx="11501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類加載器</a:t>
            </a:r>
            <a:endParaRPr lang="en-US" altLang="zh-CN" b="1" u="sng" dirty="0"/>
          </a:p>
          <a:p>
            <a:endParaRPr lang="en-US" altLang="zh-TW" dirty="0"/>
          </a:p>
          <a:p>
            <a:r>
              <a:rPr lang="en-US" altLang="zh-TW" dirty="0"/>
              <a:t>   	</a:t>
            </a:r>
          </a:p>
          <a:p>
            <a:r>
              <a:rPr lang="en-US" altLang="zh-TW" dirty="0"/>
              <a:t>         (1)Bootstrap </a:t>
            </a:r>
            <a:r>
              <a:rPr lang="en-US" altLang="zh-TW" dirty="0" err="1"/>
              <a:t>ClassLoader</a:t>
            </a:r>
            <a:r>
              <a:rPr lang="zh-TW" altLang="en-US" dirty="0"/>
              <a:t>：根类加载器。</a:t>
            </a:r>
          </a:p>
          <a:p>
            <a:r>
              <a:rPr lang="en-US" altLang="zh-TW" dirty="0"/>
              <a:t>         (2)Extension </a:t>
            </a:r>
            <a:r>
              <a:rPr lang="en-US" altLang="zh-TW" dirty="0" err="1"/>
              <a:t>ClassLoader</a:t>
            </a:r>
            <a:r>
              <a:rPr lang="zh-TW" altLang="en-US" dirty="0"/>
              <a:t>：扩展类加载器。</a:t>
            </a:r>
          </a:p>
          <a:p>
            <a:r>
              <a:rPr lang="en-US" altLang="zh-TW" dirty="0"/>
              <a:t>         (3)System </a:t>
            </a:r>
            <a:r>
              <a:rPr lang="en-US" altLang="zh-TW" dirty="0" err="1"/>
              <a:t>ClassLoader</a:t>
            </a:r>
            <a:r>
              <a:rPr lang="zh-TW" altLang="en-US" dirty="0"/>
              <a:t>：系统类加载器。</a:t>
            </a:r>
            <a:endParaRPr lang="en-US" altLang="zh-TW" dirty="0"/>
          </a:p>
          <a:p>
            <a:r>
              <a:rPr lang="en-US" altLang="zh-TW" dirty="0"/>
              <a:t>         (4)</a:t>
            </a:r>
            <a:r>
              <a:rPr lang="zh-CN" altLang="en-US" dirty="0"/>
              <a:t>用戶類加載器</a:t>
            </a:r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382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40FA433-0468-495C-9822-1C433718B79F}"/>
              </a:ext>
            </a:extLst>
          </p:cNvPr>
          <p:cNvSpPr txBox="1"/>
          <p:nvPr/>
        </p:nvSpPr>
        <p:spPr>
          <a:xfrm>
            <a:off x="314960" y="314960"/>
            <a:ext cx="8331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Class </a:t>
            </a:r>
            <a:r>
              <a:rPr lang="zh-CN" altLang="en-US" b="1" u="sng" dirty="0"/>
              <a:t>類方法介紹</a:t>
            </a:r>
            <a:endParaRPr lang="en-US" altLang="zh-CN" b="1" u="sng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 err="1"/>
              <a:t>getDeclaredMethods</a:t>
            </a:r>
            <a:r>
              <a:rPr lang="en-US" altLang="zh-CN" dirty="0"/>
              <a:t>()                  </a:t>
            </a:r>
            <a:r>
              <a:rPr lang="zh-CN" altLang="en-US" dirty="0"/>
              <a:t>返回所有方法不包括父類與修飾符號無關</a:t>
            </a:r>
            <a:endParaRPr lang="en-US" altLang="zh-CN" dirty="0"/>
          </a:p>
          <a:p>
            <a:r>
              <a:rPr lang="en-US" altLang="zh-TW" dirty="0"/>
              <a:t>	</a:t>
            </a:r>
            <a:r>
              <a:rPr lang="en-US" altLang="zh-CN" dirty="0" err="1"/>
              <a:t>getMethod</a:t>
            </a:r>
            <a:r>
              <a:rPr lang="en-US" altLang="zh-CN" dirty="0"/>
              <a:t>()                                    </a:t>
            </a:r>
            <a:r>
              <a:rPr lang="zh-CN" altLang="en-US" dirty="0"/>
              <a:t>獲取所有</a:t>
            </a:r>
            <a:r>
              <a:rPr lang="en-US" altLang="zh-CN" dirty="0"/>
              <a:t>public</a:t>
            </a:r>
            <a:r>
              <a:rPr lang="zh-CN" altLang="en-US" dirty="0"/>
              <a:t>方法包括父類的方法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780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4AD0670-3468-4308-8283-E4897CD14831}"/>
              </a:ext>
            </a:extLst>
          </p:cNvPr>
          <p:cNvSpPr txBox="1"/>
          <p:nvPr/>
        </p:nvSpPr>
        <p:spPr>
          <a:xfrm>
            <a:off x="233680" y="274320"/>
            <a:ext cx="11328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u="sng" dirty="0" err="1"/>
              <a:t>Excutable</a:t>
            </a:r>
            <a:r>
              <a:rPr lang="zh-CN" altLang="en-US" sz="2000" b="1" u="sng" dirty="0"/>
              <a:t>類介紹</a:t>
            </a:r>
            <a:endParaRPr lang="en-US" altLang="zh-CN" sz="2000" b="1" u="sng" dirty="0"/>
          </a:p>
          <a:p>
            <a:endParaRPr lang="en-US" altLang="zh-TW" sz="2000" b="1" u="sng" dirty="0"/>
          </a:p>
          <a:p>
            <a:r>
              <a:rPr lang="en-US" altLang="zh-TW" sz="2000" dirty="0"/>
              <a:t>                </a:t>
            </a:r>
            <a:r>
              <a:rPr lang="en-US" altLang="zh-CN" sz="2000" dirty="0"/>
              <a:t>1.</a:t>
            </a:r>
            <a:r>
              <a:rPr lang="zh-CN" altLang="en-US" sz="2000" dirty="0"/>
              <a:t>   </a:t>
            </a:r>
            <a:r>
              <a:rPr lang="en-US" altLang="zh-CN" sz="2000" dirty="0" err="1"/>
              <a:t>Excutable</a:t>
            </a:r>
            <a:r>
              <a:rPr lang="zh-CN" altLang="en-US" sz="2000" dirty="0"/>
              <a:t>是</a:t>
            </a:r>
            <a:r>
              <a:rPr lang="en-US" altLang="zh-CN" sz="2000" dirty="0"/>
              <a:t>Method</a:t>
            </a:r>
            <a:r>
              <a:rPr lang="zh-CN" altLang="en-US" sz="2000" dirty="0"/>
              <a:t>和</a:t>
            </a:r>
            <a:r>
              <a:rPr lang="en-US" altLang="zh-CN" sz="2000" dirty="0"/>
              <a:t>Constructor</a:t>
            </a:r>
            <a:r>
              <a:rPr lang="zh-CN" altLang="en-US" sz="2000" dirty="0"/>
              <a:t>類的父類</a:t>
            </a:r>
            <a:endParaRPr lang="en-US" altLang="zh-CN" sz="2000" dirty="0"/>
          </a:p>
          <a:p>
            <a:r>
              <a:rPr lang="en-US" altLang="zh-TW" sz="2000" dirty="0"/>
              <a:t>	</a:t>
            </a:r>
          </a:p>
          <a:p>
            <a:r>
              <a:rPr lang="en-US" altLang="zh-TW" sz="2000" dirty="0"/>
              <a:t>	</a:t>
            </a:r>
            <a:r>
              <a:rPr lang="en-US" altLang="zh-CN" sz="2000" dirty="0"/>
              <a:t>2.   </a:t>
            </a:r>
            <a:r>
              <a:rPr lang="zh-CN" altLang="en-US" sz="2000" dirty="0"/>
              <a:t>可以使用這個類獲取方法或構造器的參數名字類型範型</a:t>
            </a:r>
            <a:endParaRPr lang="en-US" altLang="zh-CN" sz="2000" dirty="0"/>
          </a:p>
          <a:p>
            <a:r>
              <a:rPr lang="en-US" altLang="zh-CN" sz="2000" dirty="0"/>
              <a:t>		Parameter[] parameters = </a:t>
            </a:r>
            <a:r>
              <a:rPr lang="en-US" altLang="zh-CN" sz="2000" dirty="0" err="1"/>
              <a:t>constructor.getParameters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/>
              <a:t>		parameters[0].</a:t>
            </a:r>
            <a:r>
              <a:rPr lang="en-US" altLang="zh-CN" sz="2000" dirty="0" err="1"/>
              <a:t>getName</a:t>
            </a:r>
            <a:r>
              <a:rPr lang="en-US" altLang="zh-CN" sz="2000" dirty="0"/>
              <a:t>();           ---       </a:t>
            </a:r>
            <a:r>
              <a:rPr lang="zh-CN" altLang="en-US" sz="2000" dirty="0"/>
              <a:t>獲取參數的名字</a:t>
            </a:r>
            <a:endParaRPr lang="en-US" altLang="zh-CN" sz="2000" dirty="0"/>
          </a:p>
          <a:p>
            <a:r>
              <a:rPr lang="en-US" altLang="zh-CN" sz="2000" dirty="0"/>
              <a:t>		parameters[0].</a:t>
            </a:r>
            <a:r>
              <a:rPr lang="en-US" altLang="zh-CN" sz="2000" dirty="0" err="1"/>
              <a:t>getType</a:t>
            </a:r>
            <a:r>
              <a:rPr lang="en-US" altLang="zh-CN" sz="2000" dirty="0"/>
              <a:t>();	          ---        </a:t>
            </a:r>
            <a:r>
              <a:rPr lang="zh-CN" altLang="en-US" sz="2000" dirty="0"/>
              <a:t>獲取參數的類型</a:t>
            </a:r>
            <a:endParaRPr lang="en-US" altLang="zh-CN" sz="2000" dirty="0"/>
          </a:p>
          <a:p>
            <a:r>
              <a:rPr lang="en-US" altLang="zh-CN" sz="2000" dirty="0"/>
              <a:t>		parameters[0].</a:t>
            </a:r>
            <a:r>
              <a:rPr lang="en-US" altLang="zh-CN" sz="2000" dirty="0" err="1"/>
              <a:t>getParameterizedType</a:t>
            </a:r>
            <a:r>
              <a:rPr lang="en-US" altLang="zh-CN" sz="2000" dirty="0"/>
              <a:t>();   ---  </a:t>
            </a:r>
            <a:r>
              <a:rPr lang="zh-CN" altLang="en-US" sz="2000" dirty="0"/>
              <a:t>獲取參數的範型類型</a:t>
            </a:r>
            <a:endParaRPr lang="en-US" altLang="zh-CN" sz="2000" dirty="0"/>
          </a:p>
          <a:p>
            <a:r>
              <a:rPr lang="en-US" altLang="zh-CN" sz="2000" dirty="0"/>
              <a:t>	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8712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536</Words>
  <Application>Microsoft Office PowerPoint</Application>
  <PresentationFormat>寬螢幕</PresentationFormat>
  <Paragraphs>39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等线</vt:lpstr>
      <vt:lpstr>新細明體</vt:lpstr>
      <vt:lpstr>Arial</vt:lpstr>
      <vt:lpstr>Calibri</vt:lpstr>
      <vt:lpstr>Calibri Light</vt:lpstr>
      <vt:lpstr>Office 佈景主題</vt:lpstr>
      <vt:lpstr>ClassLoaderContent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ClassLoaderContent</dc:title>
  <dc:creator>Chaojun Lu/WKS/Wistron</dc:creator>
  <cp:lastModifiedBy>Chaojun Lu/WKS/Wistron</cp:lastModifiedBy>
  <cp:revision>12</cp:revision>
  <dcterms:created xsi:type="dcterms:W3CDTF">2023-02-14T08:06:44Z</dcterms:created>
  <dcterms:modified xsi:type="dcterms:W3CDTF">2023-02-21T11:14:31Z</dcterms:modified>
</cp:coreProperties>
</file>