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3" r:id="rId5"/>
    <p:sldId id="264" r:id="rId6"/>
    <p:sldId id="265" r:id="rId7"/>
    <p:sldId id="268" r:id="rId8"/>
    <p:sldId id="266" r:id="rId9"/>
    <p:sldId id="259" r:id="rId10"/>
    <p:sldId id="260" r:id="rId11"/>
    <p:sldId id="261" r:id="rId12"/>
    <p:sldId id="262" r:id="rId13"/>
    <p:sldId id="267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69D9A-D151-4089-8C1D-9A87D3DC0987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B56E1-2037-4A4D-B6E0-C43426ED5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7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958EB55-8532-485B-840C-B8BD4D5A5D94}"/>
              </a:ext>
            </a:extLst>
          </p:cNvPr>
          <p:cNvSpPr txBox="1"/>
          <p:nvPr/>
        </p:nvSpPr>
        <p:spPr>
          <a:xfrm>
            <a:off x="335280" y="274320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diff</a:t>
            </a:r>
            <a:r>
              <a:rPr lang="zh-CN" altLang="en-US" b="1" u="sng" dirty="0"/>
              <a:t>的相關操作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CN" dirty="0"/>
              <a:t>1. </a:t>
            </a:r>
            <a:r>
              <a:rPr lang="zh-CN" altLang="en-US" dirty="0"/>
              <a:t>工作區和索引的比較</a:t>
            </a:r>
            <a:endParaRPr lang="en-US" altLang="zh-CN" dirty="0"/>
          </a:p>
          <a:p>
            <a:pPr lvl="1"/>
            <a:r>
              <a:rPr lang="en-US" altLang="zh-TW" dirty="0"/>
              <a:t>git diff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2. </a:t>
            </a:r>
            <a:r>
              <a:rPr lang="zh-CN" altLang="en-US" dirty="0"/>
              <a:t>工作區和本地版本庫比較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commit</a:t>
            </a:r>
            <a:r>
              <a:rPr lang="zh-CN" altLang="en-US" dirty="0"/>
              <a:t>號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–cached</a:t>
            </a:r>
          </a:p>
          <a:p>
            <a:endParaRPr lang="en-US" altLang="zh-TW" dirty="0"/>
          </a:p>
          <a:p>
            <a:r>
              <a:rPr lang="en-US" altLang="zh-CN" dirty="0"/>
              <a:t>4. </a:t>
            </a:r>
            <a:r>
              <a:rPr lang="zh-CN" altLang="en-US" dirty="0"/>
              <a:t>某個範圍内的比較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test</a:t>
            </a:r>
            <a:r>
              <a:rPr lang="zh-CN" altLang="en-US" dirty="0"/>
              <a:t>分支</a:t>
            </a:r>
            <a:r>
              <a:rPr lang="en-US" altLang="zh-CN" dirty="0"/>
              <a:t>..master</a:t>
            </a:r>
            <a:r>
              <a:rPr lang="zh-CN" altLang="en-US" dirty="0"/>
              <a:t>分之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5. </a:t>
            </a:r>
            <a:r>
              <a:rPr lang="zh-CN" altLang="en-US" dirty="0"/>
              <a:t>比較某個文件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master~5 master  a.txt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520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364" y="277090"/>
            <a:ext cx="113994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/>
              <a:t>更改提交的相关命令</a:t>
            </a:r>
            <a:endParaRPr lang="en-US" altLang="zh-CN" b="1" u="sng" dirty="0" smtClean="0"/>
          </a:p>
          <a:p>
            <a:endParaRPr lang="en-US" altLang="zh-CN" b="1" u="sng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1. 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reset mixed</a:t>
            </a:r>
            <a:r>
              <a:rPr lang="zh-CN" altLang="en-US" b="1" dirty="0" smtClean="0"/>
              <a:t>， </a:t>
            </a:r>
            <a:r>
              <a:rPr lang="en-US" altLang="zh-CN" b="1" dirty="0" smtClean="0"/>
              <a:t>hard</a:t>
            </a:r>
            <a:r>
              <a:rPr lang="zh-CN" altLang="en-US" b="1" dirty="0" smtClean="0"/>
              <a:t>， </a:t>
            </a:r>
            <a:r>
              <a:rPr lang="en-US" altLang="zh-CN" b="1" dirty="0" smtClean="0"/>
              <a:t>soft</a:t>
            </a:r>
          </a:p>
          <a:p>
            <a:r>
              <a:rPr lang="en-US" altLang="zh-CN" b="1" dirty="0"/>
              <a:t>	 </a:t>
            </a:r>
            <a:r>
              <a:rPr lang="en-US" altLang="zh-CN" b="1" dirty="0" smtClean="0"/>
              <a:t>    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reset --mixed HEAD </a:t>
            </a:r>
            <a:r>
              <a:rPr lang="zh-CN" altLang="en-US" b="1" dirty="0" smtClean="0"/>
              <a:t>本地版本库</a:t>
            </a:r>
            <a:r>
              <a:rPr lang="en-US" altLang="zh-CN" b="1" dirty="0" smtClean="0"/>
              <a:t>HEAD</a:t>
            </a:r>
            <a:r>
              <a:rPr lang="zh-CN" altLang="en-US" b="1" dirty="0" smtClean="0"/>
              <a:t>前内容退回工作区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索引退回工作区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工作区内容不变</a:t>
            </a:r>
            <a:endParaRPr lang="en-US" altLang="zh-CN" b="1" dirty="0" smtClean="0"/>
          </a:p>
          <a:p>
            <a:r>
              <a:rPr lang="en-US" altLang="zh-CN" b="1" dirty="0" smtClean="0"/>
              <a:t>	     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reset --hard HEAD   </a:t>
            </a:r>
            <a:r>
              <a:rPr lang="zh-CN" altLang="en-US" b="1" dirty="0" smtClean="0"/>
              <a:t>将本地版本库，索引，工作区恢复到与</a:t>
            </a:r>
            <a:r>
              <a:rPr lang="en-US" altLang="zh-CN" b="1" dirty="0" smtClean="0"/>
              <a:t>HEAD</a:t>
            </a:r>
            <a:r>
              <a:rPr lang="zh-CN" altLang="en-US" b="1" dirty="0" smtClean="0"/>
              <a:t>一样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索引和工作区内容全部消失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</a:t>
            </a:r>
            <a:r>
              <a:rPr lang="en-US" altLang="zh-CN" b="1" dirty="0" smtClean="0"/>
              <a:t>--</a:t>
            </a:r>
            <a:r>
              <a:rPr lang="en-US" altLang="zh-CN" b="1" dirty="0"/>
              <a:t>soft</a:t>
            </a:r>
            <a:r>
              <a:rPr lang="en-US" altLang="zh-CN" b="1" dirty="0" smtClean="0"/>
              <a:t> HEAD   </a:t>
            </a:r>
            <a:r>
              <a:rPr lang="zh-CN" altLang="en-US" b="1" dirty="0" smtClean="0"/>
              <a:t>本地</a:t>
            </a:r>
            <a:r>
              <a:rPr lang="zh-CN" altLang="en-US" b="1" dirty="0"/>
              <a:t>版本库，索引，</a:t>
            </a:r>
            <a:r>
              <a:rPr lang="zh-CN" altLang="en-US" b="1" dirty="0" smtClean="0"/>
              <a:t>工作区都不变</a:t>
            </a:r>
            <a:r>
              <a:rPr lang="en-US" altLang="zh-CN" b="1" dirty="0" smtClean="0"/>
              <a:t>,  </a:t>
            </a:r>
            <a:r>
              <a:rPr lang="zh-CN" altLang="en-US" b="1" dirty="0"/>
              <a:t> </a:t>
            </a:r>
            <a:r>
              <a:rPr lang="zh-CN" altLang="en-US" b="1" dirty="0" smtClean="0"/>
              <a:t>本地版本库</a:t>
            </a:r>
            <a:r>
              <a:rPr lang="en-US" altLang="zh-CN" b="1" dirty="0" smtClean="0"/>
              <a:t>HEAD</a:t>
            </a:r>
            <a:r>
              <a:rPr lang="zh-CN" altLang="en-US" b="1" dirty="0" smtClean="0"/>
              <a:t>之后内容退回</a:t>
            </a:r>
            <a:r>
              <a:rPr lang="zh-CN" altLang="en-US" b="1" dirty="0" smtClean="0"/>
              <a:t>索引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	2.  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9248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11064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</a:p>
          <a:p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en-US" altLang="zh-CN" dirty="0"/>
              <a:t>Git</a:t>
            </a:r>
            <a:r>
              <a:rPr lang="zh-CN" altLang="en-US" dirty="0"/>
              <a:t>提交名和引用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SHA1</a:t>
            </a:r>
          </a:p>
          <a:p>
            <a:pPr lvl="1"/>
            <a:r>
              <a:rPr lang="zh-CN" altLang="en-US" dirty="0"/>
              <a:t>引用</a:t>
            </a:r>
            <a:r>
              <a:rPr lang="en-US" altLang="zh-CN" dirty="0"/>
              <a:t>:  SHA1</a:t>
            </a:r>
            <a:r>
              <a:rPr lang="zh-CN" altLang="en-US" dirty="0"/>
              <a:t>的散列值</a:t>
            </a:r>
            <a:endParaRPr lang="en-US" altLang="zh-CN" dirty="0"/>
          </a:p>
          <a:p>
            <a:pPr lvl="1"/>
            <a:r>
              <a:rPr lang="zh-CN" altLang="en-US" dirty="0"/>
              <a:t>符號引用</a:t>
            </a:r>
            <a:r>
              <a:rPr lang="en-US" altLang="zh-CN" dirty="0"/>
              <a:t>:   .git/refs/</a:t>
            </a:r>
            <a:r>
              <a:rPr lang="zh-CN" altLang="en-US" dirty="0"/>
              <a:t>下的文件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master^1  master^2</a:t>
            </a:r>
            <a:r>
              <a:rPr lang="zh-CN" altLang="en-US" dirty="0"/>
              <a:t>代表第一個父提交</a:t>
            </a:r>
            <a:r>
              <a:rPr lang="en-US" altLang="zh-CN" dirty="0"/>
              <a:t>, </a:t>
            </a:r>
            <a:r>
              <a:rPr lang="zh-CN" altLang="en-US" dirty="0"/>
              <a:t>第二個父提交</a:t>
            </a:r>
            <a:r>
              <a:rPr lang="en-US" altLang="zh-CN" dirty="0"/>
              <a:t>, </a:t>
            </a:r>
            <a:r>
              <a:rPr lang="zh-CN" altLang="en-US" dirty="0"/>
              <a:t>主要用在分支合并之上</a:t>
            </a:r>
            <a:endParaRPr lang="en-US" altLang="zh-CN" dirty="0"/>
          </a:p>
          <a:p>
            <a:pPr lvl="1"/>
            <a:r>
              <a:rPr lang="en-US" altLang="zh-TW" dirty="0"/>
              <a:t>                          </a:t>
            </a:r>
            <a:r>
              <a:rPr lang="en-US" altLang="zh-CN" dirty="0"/>
              <a:t>master^   </a:t>
            </a:r>
            <a:r>
              <a:rPr lang="zh-CN" altLang="en-US" dirty="0"/>
              <a:t>代表父提交</a:t>
            </a:r>
            <a:endParaRPr lang="en-US" altLang="zh-CN" dirty="0"/>
          </a:p>
          <a:p>
            <a:pPr lvl="1"/>
            <a:r>
              <a:rPr lang="en-US" altLang="zh-TW" dirty="0"/>
              <a:t>		</a:t>
            </a:r>
            <a:r>
              <a:rPr lang="en-US" altLang="zh-CN" dirty="0"/>
              <a:t>master~1  </a:t>
            </a:r>
            <a:r>
              <a:rPr lang="zh-CN" altLang="en-US" dirty="0"/>
              <a:t>代表前一個提交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Git</a:t>
            </a:r>
            <a:r>
              <a:rPr lang="zh-CN" altLang="en-US" dirty="0"/>
              <a:t>分佈式版本控制系統全稱</a:t>
            </a:r>
            <a:endParaRPr lang="en-US" altLang="zh-CN" dirty="0"/>
          </a:p>
          <a:p>
            <a:pPr lvl="1"/>
            <a:r>
              <a:rPr lang="en-US" altLang="zh-CN" dirty="0"/>
              <a:t>Distributed Version Control System,</a:t>
            </a:r>
            <a:r>
              <a:rPr lang="zh-CN" altLang="en-US" dirty="0"/>
              <a:t> </a:t>
            </a:r>
            <a:r>
              <a:rPr lang="en-US" altLang="zh-CN"/>
              <a:t>DVCS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config</a:t>
            </a:r>
            <a:r>
              <a:rPr lang="zh-CN" altLang="en-US" sz="2000" b="1" u="sng" dirty="0"/>
              <a:t>的命令</a:t>
            </a:r>
            <a:r>
              <a:rPr lang="en-US" altLang="zh-CN" sz="2000" b="1" u="sng" dirty="0"/>
              <a:t>-</a:t>
            </a:r>
            <a:r>
              <a:rPr lang="zh-CN" altLang="en-US" sz="2000" b="1" u="sng" dirty="0"/>
              <a:t>配置</a:t>
            </a:r>
            <a:r>
              <a:rPr lang="en-US" altLang="zh-CN" sz="2000" b="1" u="sng" dirty="0"/>
              <a:t>.git/config</a:t>
            </a:r>
            <a:r>
              <a:rPr lang="zh-CN" altLang="en-US" sz="2000" b="1" u="sng" dirty="0"/>
              <a:t>文件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35023" y="355600"/>
            <a:ext cx="2530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的相關命令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創建並切換到分支</a:t>
            </a:r>
            <a:endParaRPr lang="en-US" altLang="zh-CN" b="1" dirty="0"/>
          </a:p>
          <a:p>
            <a:r>
              <a:rPr lang="en-US" altLang="zh-CN" dirty="0"/>
              <a:t>	git checkout –b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切換分支</a:t>
            </a:r>
            <a:endParaRPr lang="en-US" altLang="zh-CN" b="1" dirty="0"/>
          </a:p>
          <a:p>
            <a:r>
              <a:rPr lang="en-US" altLang="zh-CN" dirty="0"/>
              <a:t>	git checkout </a:t>
            </a:r>
            <a:r>
              <a:rPr lang="zh-CN" altLang="en-US" dirty="0"/>
              <a:t>分支名</a:t>
            </a:r>
            <a:r>
              <a:rPr lang="en-US" altLang="zh-CN" dirty="0"/>
              <a:t>, </a:t>
            </a:r>
            <a:r>
              <a:rPr lang="zh-CN" altLang="en-US" dirty="0"/>
              <a:t>如果内容不冲突會把修改也帶到切換分支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查看另外一個分支文件的内容</a:t>
            </a:r>
            <a:endParaRPr lang="en-US" altLang="zh-CN" b="1" dirty="0"/>
          </a:p>
          <a:p>
            <a:r>
              <a:rPr lang="en-US" altLang="zh-CN" dirty="0"/>
              <a:t>	git show </a:t>
            </a:r>
            <a:r>
              <a:rPr lang="zh-CN" altLang="en-US" dirty="0"/>
              <a:t>分支名</a:t>
            </a:r>
            <a:r>
              <a:rPr lang="en-US" altLang="zh-CN" dirty="0"/>
              <a:t>: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7. </a:t>
            </a:r>
            <a:r>
              <a:rPr lang="zh-CN" altLang="en-US" b="1" dirty="0"/>
              <a:t>查看远程分支和所有分支信息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 -a	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的命令操作分支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5A9098-1D08-426B-9670-C472F103B3ED}"/>
              </a:ext>
            </a:extLst>
          </p:cNvPr>
          <p:cNvSpPr txBox="1"/>
          <p:nvPr/>
        </p:nvSpPr>
        <p:spPr>
          <a:xfrm>
            <a:off x="995680" y="1125042"/>
            <a:ext cx="561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展示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git</a:t>
            </a:r>
            <a:r>
              <a:rPr lang="en-US" altLang="zh-TW" dirty="0"/>
              <a:t> show-branch</a:t>
            </a:r>
          </a:p>
          <a:p>
            <a:r>
              <a:rPr lang="en-US" altLang="zh-TW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show-branch –more=</a:t>
            </a:r>
            <a:r>
              <a:rPr lang="zh-CN" altLang="en-US" dirty="0"/>
              <a:t>数量</a:t>
            </a:r>
            <a:endParaRPr lang="en-US" altLang="zh-TW" dirty="0"/>
          </a:p>
          <a:p>
            <a:r>
              <a:rPr lang="en-US" altLang="zh-TW" dirty="0"/>
              <a:t>	--</a:t>
            </a:r>
            <a:r>
              <a:rPr lang="zh-CN" altLang="en-US" dirty="0"/>
              <a:t>符號以上代表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--</a:t>
            </a:r>
            <a:r>
              <a:rPr lang="zh-CN" altLang="en-US" dirty="0"/>
              <a:t>符號以下代表提交的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+ </a:t>
            </a:r>
            <a:r>
              <a:rPr lang="zh-CN" altLang="en-US" dirty="0"/>
              <a:t>代表提交在哪一個分支當中</a:t>
            </a:r>
            <a:endParaRPr lang="en-US" altLang="zh-CN" dirty="0"/>
          </a:p>
          <a:p>
            <a:r>
              <a:rPr lang="en-US" altLang="zh-TW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代表合并提交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zh-CN" altLang="en-US" dirty="0"/>
              <a:t>* 代表存在于活動分支的提交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5375C7-CDC0-469F-B0A3-AB1EA038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04" y="3433366"/>
            <a:ext cx="5052117" cy="22472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B5A54-BBE1-4721-A93D-ABA7C212CCBE}"/>
              </a:ext>
            </a:extLst>
          </p:cNvPr>
          <p:cNvSpPr txBox="1"/>
          <p:nvPr/>
        </p:nvSpPr>
        <p:spPr>
          <a:xfrm>
            <a:off x="6868160" y="343336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紅色對應紅色</a:t>
            </a:r>
            <a:r>
              <a:rPr lang="en-US" altLang="zh-CN" dirty="0"/>
              <a:t>, </a:t>
            </a:r>
            <a:r>
              <a:rPr lang="zh-CN" altLang="en-US" dirty="0"/>
              <a:t>綠色對應綠色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一般這條命令只有顯示到共同擁有的版本庫當中</a:t>
            </a:r>
            <a:r>
              <a:rPr lang="en-US" altLang="zh-CN" dirty="0"/>
              <a:t>, </a:t>
            </a:r>
            <a:r>
              <a:rPr lang="zh-CN" altLang="en-US" dirty="0"/>
              <a:t>如果顯示更多加上</a:t>
            </a:r>
            <a:r>
              <a:rPr lang="en-US" altLang="zh-CN" dirty="0"/>
              <a:t>”--more=</a:t>
            </a:r>
            <a:r>
              <a:rPr lang="zh-CN" altLang="en-US" dirty="0"/>
              <a:t>數量</a:t>
            </a:r>
            <a:r>
              <a:rPr lang="en-US" altLang="zh-CN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6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09" y="318655"/>
            <a:ext cx="4698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 smtClean="0"/>
              <a:t>git</a:t>
            </a:r>
            <a:r>
              <a:rPr lang="zh-CN" altLang="en-US" b="1" u="sng" dirty="0" smtClean="0"/>
              <a:t>合并分支</a:t>
            </a:r>
            <a:endParaRPr lang="en-US" altLang="zh-CN" b="1" u="sng" dirty="0" smtClean="0"/>
          </a:p>
          <a:p>
            <a:endParaRPr lang="en-US" altLang="zh-CN" b="1" u="sng" dirty="0"/>
          </a:p>
          <a:p>
            <a:r>
              <a:rPr lang="en-US" altLang="zh-CN" b="1" dirty="0"/>
              <a:t>	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放弃分支合并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--hard ORIG_HEAD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3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552" y="225367"/>
            <a:ext cx="116368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git commit</a:t>
            </a:r>
            <a:r>
              <a:rPr lang="zh-CN" altLang="en-US" sz="2400" b="1" u="sng" dirty="0"/>
              <a:t>的相關命令</a:t>
            </a:r>
            <a:endParaRPr lang="en-US" altLang="zh-CN" sz="2400" b="1" u="sng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1. </a:t>
            </a:r>
            <a:r>
              <a:rPr lang="zh-CN" altLang="en-US" b="1" dirty="0"/>
              <a:t>看见代码修改的时间和人</a:t>
            </a:r>
            <a:endParaRPr lang="en-US" altLang="zh-CN" b="1" dirty="0"/>
          </a:p>
          <a:p>
            <a:r>
              <a:rPr lang="en-US" altLang="zh-CN" b="1" dirty="0"/>
              <a:t>	         git blame –L </a:t>
            </a:r>
            <a:r>
              <a:rPr lang="en-US" altLang="zh-CN" b="1" dirty="0" err="1"/>
              <a:t>m,n</a:t>
            </a:r>
            <a:r>
              <a:rPr lang="en-US" altLang="zh-CN" b="1" dirty="0"/>
              <a:t> </a:t>
            </a:r>
            <a:r>
              <a:rPr lang="zh-CN" altLang="en-US" b="1" dirty="0"/>
              <a:t>文件名可以， </a:t>
            </a:r>
            <a:r>
              <a:rPr lang="en-US" altLang="zh-CN" b="1" dirty="0" err="1"/>
              <a:t>m,n</a:t>
            </a:r>
            <a:r>
              <a:rPr lang="zh-CN" altLang="en-US" b="1" dirty="0"/>
              <a:t>代表从第几行到第几行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</a:t>
            </a:r>
            <a:r>
              <a:rPr lang="zh-CN" altLang="en-US" b="1" dirty="0"/>
              <a:t>查找錯誤提交</a:t>
            </a:r>
            <a:endParaRPr lang="en-US" altLang="zh-CN" b="1" dirty="0"/>
          </a:p>
          <a:p>
            <a:r>
              <a:rPr lang="en-US" altLang="zh-CN" b="1" dirty="0"/>
              <a:t>	         git bisect start </a:t>
            </a:r>
            <a:r>
              <a:rPr lang="zh-CN" altLang="en-US" b="1" dirty="0"/>
              <a:t>啓動二分法搜尋</a:t>
            </a:r>
            <a:endParaRPr lang="en-US" altLang="zh-CN" b="1" dirty="0"/>
          </a:p>
          <a:p>
            <a:r>
              <a:rPr lang="en-US" altLang="zh-CN" b="1" dirty="0"/>
              <a:t>	         git bisect bad 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指向的版本是壞的</a:t>
            </a:r>
            <a:endParaRPr lang="en-US" altLang="zh-CN" b="1" dirty="0"/>
          </a:p>
          <a:p>
            <a:r>
              <a:rPr lang="en-US" altLang="zh-CN" b="1" dirty="0"/>
              <a:t>	         git bisect good sha1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指向的版本是好的</a:t>
            </a:r>
            <a:endParaRPr lang="en-US" altLang="zh-CN" b="1" dirty="0"/>
          </a:p>
          <a:p>
            <a:r>
              <a:rPr lang="en-US" altLang="zh-CN" b="1" dirty="0"/>
              <a:t>	         git bisect log   </a:t>
            </a:r>
            <a:r>
              <a:rPr lang="zh-CN" altLang="en-US" b="1" dirty="0"/>
              <a:t>查看二分法記錄你的回答</a:t>
            </a:r>
            <a:endParaRPr lang="en-US" altLang="zh-CN" b="1" dirty="0"/>
          </a:p>
          <a:p>
            <a:r>
              <a:rPr lang="en-US" altLang="zh-CN" b="1" dirty="0"/>
              <a:t>	        git bisect reset  </a:t>
            </a:r>
            <a:r>
              <a:rPr lang="zh-CN" altLang="en-US" b="1" dirty="0"/>
              <a:t>回到原來的分支上面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 3. </a:t>
            </a:r>
            <a:r>
              <a:rPr lang="zh-CN" altLang="en-US" b="1" dirty="0"/>
              <a:t>產看歷史提交</a:t>
            </a:r>
            <a:endParaRPr lang="en-US" altLang="zh-CN" b="1" dirty="0"/>
          </a:p>
          <a:p>
            <a:r>
              <a:rPr lang="en-US" altLang="zh-CN" b="1" dirty="0"/>
              <a:t>		 git log --pretty=short --abbrev-commit HEAD~2..HEAD  </a:t>
            </a:r>
            <a:r>
              <a:rPr lang="en-US" altLang="zh-CN" b="1" dirty="0">
                <a:sym typeface="Wingdings" panose="05000000000000000000" pitchFamily="2" charset="2"/>
              </a:rPr>
              <a:t>  (1)</a:t>
            </a:r>
            <a:r>
              <a:rPr lang="en-US" altLang="zh-CN" b="1" dirty="0"/>
              <a:t>--pretty=short    </a:t>
            </a:r>
            <a:r>
              <a:rPr lang="zh-CN" altLang="en-US" b="1" dirty="0"/>
              <a:t>簡單的打印</a:t>
            </a:r>
            <a:endParaRPr lang="en-US" altLang="zh-CN" b="1" dirty="0"/>
          </a:p>
          <a:p>
            <a:r>
              <a:rPr lang="en-US" altLang="zh-CN" b="1" dirty="0">
                <a:sym typeface="Wingdings" panose="05000000000000000000" pitchFamily="2" charset="2"/>
              </a:rPr>
              <a:t>								 (2)--abbrev-commit   SHA1</a:t>
            </a:r>
            <a:r>
              <a:rPr lang="zh-CN" altLang="en-US" b="1" dirty="0">
                <a:sym typeface="Wingdings" panose="05000000000000000000" pitchFamily="2" charset="2"/>
              </a:rPr>
              <a:t>的值進行縮寫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						 (3)</a:t>
            </a:r>
            <a:r>
              <a:rPr lang="en-US" altLang="zh-CN" b="1" dirty="0"/>
              <a:t>HEAD~2..HEAD</a:t>
            </a:r>
            <a:r>
              <a:rPr lang="en-US" altLang="zh-CN" b="1" dirty="0">
                <a:sym typeface="Wingdings" panose="05000000000000000000" pitchFamily="2" charset="2"/>
              </a:rPr>
              <a:t>     HEAD</a:t>
            </a:r>
            <a:r>
              <a:rPr lang="zh-CN" altLang="en-US" b="1" dirty="0">
                <a:sym typeface="Wingdings" panose="05000000000000000000" pitchFamily="2" charset="2"/>
              </a:rPr>
              <a:t>指向的</a:t>
            </a:r>
            <a:r>
              <a:rPr lang="en-US" altLang="zh-CN" b="1" dirty="0">
                <a:sym typeface="Wingdings" panose="05000000000000000000" pitchFamily="2" charset="2"/>
              </a:rPr>
              <a:t>commit             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zh-CN" altLang="en-US" b="1" dirty="0">
                <a:sym typeface="Wingdings" panose="05000000000000000000" pitchFamily="2" charset="2"/>
              </a:rPr>
              <a:t>和他前一個指向的 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commit </a:t>
            </a:r>
            <a:endParaRPr lang="en-US" altLang="zh-CN" b="1" dirty="0"/>
          </a:p>
          <a:p>
            <a:r>
              <a:rPr lang="en-US" altLang="zh-CN" b="1" dirty="0"/>
              <a:t>	 4. </a:t>
            </a:r>
            <a:r>
              <a:rPr lang="zh-CN" altLang="en-US" b="1" dirty="0"/>
              <a:t>查看歷史提交詳情</a:t>
            </a:r>
            <a:endParaRPr lang="en-US" altLang="zh-CN" b="1" dirty="0"/>
          </a:p>
          <a:p>
            <a:r>
              <a:rPr lang="en-US" altLang="zh-CN" b="1" dirty="0"/>
              <a:t>		git log –n –p –stat           </a:t>
            </a:r>
            <a:r>
              <a:rPr lang="en-US" altLang="zh-CN" b="1" dirty="0">
                <a:sym typeface="Wingdings" panose="05000000000000000000" pitchFamily="2" charset="2"/>
              </a:rPr>
              <a:t>     -n</a:t>
            </a:r>
            <a:r>
              <a:rPr lang="zh-CN" altLang="en-US" b="1" dirty="0">
                <a:sym typeface="Wingdings" panose="05000000000000000000" pitchFamily="2" charset="2"/>
              </a:rPr>
              <a:t>輸出的行數， </a:t>
            </a:r>
            <a:r>
              <a:rPr lang="en-US" altLang="zh-CN" b="1" dirty="0">
                <a:sym typeface="Wingdings" panose="05000000000000000000" pitchFamily="2" charset="2"/>
              </a:rPr>
              <a:t>-p</a:t>
            </a:r>
            <a:r>
              <a:rPr lang="zh-CN" altLang="en-US" b="1" dirty="0">
                <a:sym typeface="Wingdings" panose="05000000000000000000" pitchFamily="2" charset="2"/>
              </a:rPr>
              <a:t>詳情包括代碼的修改</a:t>
            </a:r>
            <a:r>
              <a:rPr lang="en-US" altLang="zh-CN" b="1" dirty="0"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–stat</a:t>
            </a:r>
            <a:r>
              <a:rPr lang="zh-CN" altLang="en-US" b="1" dirty="0">
                <a:sym typeface="Wingdings" panose="05000000000000000000" pitchFamily="2" charset="2"/>
              </a:rPr>
              <a:t>文件的修改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git show SHA1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en-US" altLang="zh-CN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9156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468</Words>
  <Application>Microsoft Office PowerPoint</Application>
  <PresentationFormat>宽屏</PresentationFormat>
  <Paragraphs>129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新細明體</vt:lpstr>
      <vt:lpstr>等线</vt:lpstr>
      <vt:lpstr>等线 Light</vt:lpstr>
      <vt:lpstr>Arial</vt:lpstr>
      <vt:lpstr>Calibri</vt:lpstr>
      <vt:lpstr>Calibri Light</vt:lpstr>
      <vt:lpstr>Wingdings</vt:lpstr>
      <vt:lpstr>Office 佈景主題</vt:lpstr>
      <vt:lpstr>GitStudy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Users</cp:lastModifiedBy>
  <cp:revision>72</cp:revision>
  <dcterms:created xsi:type="dcterms:W3CDTF">2023-01-05T04:56:24Z</dcterms:created>
  <dcterms:modified xsi:type="dcterms:W3CDTF">2023-01-29T14:33:59Z</dcterms:modified>
</cp:coreProperties>
</file>