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CF80C-F26A-4348-BE38-AE5B8DA33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2F9CF7-0E46-4997-BE93-EA5D7E26F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A965D-C026-439A-8BA4-7D15D36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E50BC-C7A6-4163-83E5-D7940A78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B165D-59A9-4C1F-A390-27AA699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3C0DE-42C1-4134-A9C9-01E19802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C74CF3-81C5-46BA-B494-34571A6CE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B0AEC4-93F9-42A7-83B8-E98D806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3BF50E-C9C6-4D06-B539-09950BBD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41C03-786E-4349-8875-CFF21B2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184A4A-80D5-403F-AEEC-2440C3D78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D94A4A-F518-4558-AC63-1C6C82711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762FC7-DCF5-4104-A86D-BA07F06E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7029E-3533-4C68-B18B-02E3FC0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C38205-D96A-4FA0-ADFA-E6CE7DF5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D723-69F1-4EF1-81E1-7E698E62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705A5-708D-4B95-A7B2-D983EF9D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8B250-430A-4E17-9DD1-855D67E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E4D88-8478-4D91-8E3A-30313646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3EEA9-0567-45D0-9958-108475EA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7FACC-86E1-450B-A03E-CB894B57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AE351-B842-4A21-A154-FF6F679F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7A942-D6DF-47E7-A664-C6D7369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ED15-6868-4486-85C1-02DE3095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BC745-8CAD-48F6-BB44-37597F5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34643-3082-4D06-B717-FE129CB1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B4846-FEA3-4A6A-A68B-A8C3B1E19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F190C-2DD0-45C9-9F90-396B2E01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7EA12E-CEB8-4DCA-B3D2-833C0AD4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62BE6-FD76-460B-B4B7-FAFB0403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549426-CE6C-406F-928C-150FBD9F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4B6A9-57DD-448C-B9C2-B4372D39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52D35D-3CCF-4C47-9B4D-54BDF217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EC6C0D-FB12-42AA-BDA2-156D4E19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3F2784-CDA3-4601-87FC-845FB467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AF5AAC-2547-4585-9733-1C7C62CD8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F9EB7-DC7C-4DBB-9A0D-9932500E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8CA5DB-7614-4F67-BC69-DC6D773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78EF1-8940-4F4E-8FAF-1D606FB3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4CB10-4C40-408C-8F68-CB84A61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CC410-008B-44AE-B348-2E0E3E88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F5216-D3C8-4C6C-BFBA-2932A2F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AB895-DA78-4E91-BEDB-AB79DB8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EB533F-4D64-4844-9A6A-792DF78B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58C353-C8CB-4694-9E1F-E3EB7E2E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E50E4-205F-446B-9173-40EBCFCD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3AC43-BCAF-49AA-9D2A-F00CDBFC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CF4F4-AED6-48DD-822C-570408FB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5BB575-532E-4A9F-B1E1-7C476F3F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43843-6378-4CE7-B4FE-7AFA50F7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AE3D7-028E-4F92-8D31-C85A7096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AD9D1-9C71-4257-8A7B-8FC7245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2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7759A-E607-43D7-AA12-111BB96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61FA04-6B6A-44E7-B5A6-EB4A8DA1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61E144-FF04-4A55-A490-E13E05C3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28BB6-1F88-4D70-87F0-64CD667B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90C39B-37AE-489F-B55A-6E32E73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1777A0-D7CB-40AF-9CE2-FC4B28D9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3D54C4-B25A-42EB-BEF9-768EF76A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A185E0-3A95-4F15-ADC8-455E4BCA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7D540-B767-4E98-A1ED-423BCDE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0C44-33E9-41EF-A3D1-86D52FE28D82}" type="datetimeFigureOut">
              <a:rPr lang="zh-TW" altLang="en-US" smtClean="0"/>
              <a:t>2023/2/25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58799-6AD6-425D-8719-6CF9CCDC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91C45-787D-4B6A-BFDA-84501BD6C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A506-7610-45AA-B450-E192F4B12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1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4F49A-AE1C-4F69-A525-FAE38DA15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CN" altLang="en-US" dirty="0"/>
              <a:t>範型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0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16EC3C-5E93-4389-AB3A-6C331CE4359A}"/>
              </a:ext>
            </a:extLst>
          </p:cNvPr>
          <p:cNvSpPr txBox="1"/>
          <p:nvPr/>
        </p:nvSpPr>
        <p:spPr>
          <a:xfrm>
            <a:off x="457200" y="203200"/>
            <a:ext cx="1104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範型歷史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1.  Java 5 </a:t>
            </a:r>
            <a:r>
              <a:rPr lang="zh-TW" altLang="en-US" dirty="0"/>
              <a:t>以后， </a:t>
            </a:r>
            <a:r>
              <a:rPr lang="en-US" altLang="zh-TW" dirty="0"/>
              <a:t>Java </a:t>
            </a:r>
            <a:r>
              <a:rPr lang="zh-TW" altLang="en-US" dirty="0"/>
              <a:t>引入了“ 参数化类型（ </a:t>
            </a:r>
            <a:r>
              <a:rPr lang="en-US" altLang="zh-TW" dirty="0" err="1"/>
              <a:t>parameterizedtype</a:t>
            </a:r>
            <a:r>
              <a:rPr lang="zh-TW" altLang="en-US" dirty="0"/>
              <a:t>）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	2.</a:t>
            </a:r>
            <a:r>
              <a:rPr lang="zh-CN" altLang="en-US" dirty="0"/>
              <a:t>从</a:t>
            </a:r>
            <a:r>
              <a:rPr lang="en-US" altLang="zh-CN" dirty="0"/>
              <a:t>Java 7</a:t>
            </a:r>
            <a:r>
              <a:rPr lang="zh-CN" altLang="en-US" dirty="0"/>
              <a:t>开始，</a:t>
            </a:r>
            <a:r>
              <a:rPr lang="en-US" altLang="zh-CN" dirty="0"/>
              <a:t>Java</a:t>
            </a:r>
            <a:r>
              <a:rPr lang="zh-CN" altLang="en-US" dirty="0"/>
              <a:t>允许在构造器后不需要带完整的泛型信息，只要给出一对尖括号（</a:t>
            </a:r>
            <a:r>
              <a:rPr lang="en-US" altLang="zh-CN" dirty="0"/>
              <a:t>&lt;&gt;</a:t>
            </a:r>
            <a:r>
              <a:rPr lang="zh-CN" altLang="en-US" dirty="0"/>
              <a:t>）即可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35280" y="304800"/>
            <a:ext cx="1151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範型的使用注意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</a:t>
            </a:r>
            <a:r>
              <a:rPr lang="zh-CN" altLang="en-US" dirty="0"/>
              <a:t>当创建了带泛型声明的接口、父类之后，可以为该接口创建实现类，或从该父类派生子类，需要指出 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的是，当使用这些接口、父类时不能再包含泛型形参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调用方法时必须为所有的数据形参传入参数值，与调用方法不同的是，使用类、接口时也可以不为泛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型形参传入实际的类型参数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35280" y="304800"/>
            <a:ext cx="1151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不能使用範型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</a:t>
            </a:r>
            <a:r>
              <a:rPr lang="zh-CN" altLang="en-US" dirty="0"/>
              <a:t>静态方法、静态初始化块或者静态变量（它们都是类相关的）的声明和初始化中不允许使用泛型形参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</a:t>
            </a:r>
            <a:r>
              <a:rPr lang="en-US" altLang="zh-CN" dirty="0" err="1"/>
              <a:t>instanceof</a:t>
            </a:r>
            <a:r>
              <a:rPr lang="zh-CN" altLang="en-US" dirty="0"/>
              <a:t>运算符后不能使用泛型类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00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F9DC7B-DE6A-472C-885E-C50552B608A8}"/>
              </a:ext>
            </a:extLst>
          </p:cNvPr>
          <p:cNvSpPr txBox="1"/>
          <p:nvPr/>
        </p:nvSpPr>
        <p:spPr>
          <a:xfrm>
            <a:off x="340360" y="314960"/>
            <a:ext cx="1151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类型通配符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dirty="0"/>
              <a:t>	1.  </a:t>
            </a:r>
            <a:r>
              <a:rPr lang="zh-CN" altLang="en-US" dirty="0"/>
              <a:t>书写格式</a:t>
            </a:r>
            <a:r>
              <a:rPr lang="en-US" altLang="zh-CN" dirty="0"/>
              <a:t>List&lt;?&gt; list</a:t>
            </a:r>
          </a:p>
          <a:p>
            <a:r>
              <a:rPr lang="en-US" altLang="zh-CN" dirty="0"/>
              <a:t>	2.   List&lt;?&gt;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();   </a:t>
            </a:r>
            <a:r>
              <a:rPr lang="zh-CN" altLang="en-US" dirty="0"/>
              <a:t>此声明方式无法把除了</a:t>
            </a:r>
            <a:r>
              <a:rPr lang="en-US" altLang="zh-CN" dirty="0"/>
              <a:t>null</a:t>
            </a:r>
            <a:r>
              <a:rPr lang="zh-CN" altLang="en-US" dirty="0"/>
              <a:t>以外的数据放入集合当中</a:t>
            </a:r>
            <a:endParaRPr lang="en-US" altLang="zh-CN" dirty="0"/>
          </a:p>
          <a:p>
            <a:r>
              <a:rPr lang="en-US" altLang="zh-CN" dirty="0"/>
              <a:t>	3.   List&lt;? extends Animal&gt;    </a:t>
            </a:r>
            <a:r>
              <a:rPr lang="zh-CN" altLang="en-US" dirty="0"/>
              <a:t>設置上限的通配符</a:t>
            </a:r>
            <a:r>
              <a:rPr lang="en-US" altLang="zh-CN" dirty="0"/>
              <a:t>, </a:t>
            </a:r>
            <a:r>
              <a:rPr lang="zh-CN" altLang="en-US" dirty="0"/>
              <a:t>指定通配符上限的集合，只能从集合中取元素</a:t>
            </a:r>
          </a:p>
          <a:p>
            <a:r>
              <a:rPr lang="zh-CN" altLang="en-US" dirty="0"/>
              <a:t>                                                                 （取出的元素总是上限的类型或其子类），不能向集合中添加元素（因为编译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器没法确定集合元素实际是哪种子类型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/>
              <a:t>list</a:t>
            </a:r>
            <a:r>
              <a:rPr lang="zh-CN" altLang="en-US" dirty="0"/>
              <a:t>集合賦值給有通配符的集合稱之</a:t>
            </a:r>
            <a:r>
              <a:rPr lang="en-US" altLang="zh-CN" dirty="0"/>
              <a:t>			               </a:t>
            </a:r>
            <a:r>
              <a:rPr lang="zh-CN" altLang="en-US" dirty="0"/>
              <a:t>為協變</a:t>
            </a:r>
            <a:r>
              <a:rPr lang="en-US" altLang="zh-CN" dirty="0"/>
              <a:t>),</a:t>
            </a:r>
            <a:r>
              <a:rPr lang="zh-CN" altLang="en-US" dirty="0"/>
              <a:t>口诀是：协变只出不进！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4.  List&lt;? super Animal&gt;       </a:t>
            </a:r>
            <a:r>
              <a:rPr lang="zh-CN" altLang="en-US" dirty="0"/>
              <a:t>指定通配符的下限就是为了支持类型型变。比如</a:t>
            </a:r>
            <a:r>
              <a:rPr lang="en-US" altLang="zh-CN" dirty="0"/>
              <a:t>Foo</a:t>
            </a:r>
            <a:r>
              <a:rPr lang="zh-CN" altLang="en-US" dirty="0"/>
              <a:t>是</a:t>
            </a:r>
            <a:r>
              <a:rPr lang="en-US" altLang="zh-CN" dirty="0"/>
              <a:t>Bar</a:t>
            </a:r>
            <a:r>
              <a:rPr lang="zh-CN" altLang="en-US" dirty="0"/>
              <a:t>的子</a:t>
            </a:r>
            <a:r>
              <a:rPr lang="zh-TW" altLang="en-US" dirty="0"/>
              <a:t>类，当程序需要   </a:t>
            </a:r>
            <a:endParaRPr lang="en-US" altLang="zh-TW" dirty="0"/>
          </a:p>
          <a:p>
            <a:r>
              <a:rPr lang="en-US" altLang="zh-TW" dirty="0"/>
              <a:t>                                                                    </a:t>
            </a:r>
            <a:r>
              <a:rPr lang="zh-TW" altLang="en-US" dirty="0"/>
              <a:t>一个</a:t>
            </a:r>
            <a:r>
              <a:rPr lang="en-US" altLang="zh-TW" dirty="0"/>
              <a:t>A&lt;? super Foo&gt;</a:t>
            </a:r>
            <a:r>
              <a:rPr lang="zh-TW" altLang="en-US" dirty="0"/>
              <a:t>变量时，程序可以将</a:t>
            </a:r>
            <a:r>
              <a:rPr lang="en-US" altLang="zh-TW" dirty="0"/>
              <a:t>A&lt;Bar&gt;</a:t>
            </a:r>
            <a:r>
              <a:rPr lang="zh-TW" altLang="en-US" dirty="0"/>
              <a:t>、</a:t>
            </a:r>
            <a:r>
              <a:rPr lang="en-US" altLang="zh-TW" dirty="0"/>
              <a:t>A&lt;Object&gt;</a:t>
            </a:r>
            <a:r>
              <a:rPr lang="zh-TW" altLang="en-US" dirty="0"/>
              <a:t>赋值给</a:t>
            </a:r>
            <a:r>
              <a:rPr lang="en-US" altLang="zh-TW" dirty="0"/>
              <a:t>A&lt;? super </a:t>
            </a:r>
          </a:p>
          <a:p>
            <a:r>
              <a:rPr lang="en-US" altLang="zh-TW" dirty="0"/>
              <a:t>                                                                    Foo&gt;</a:t>
            </a:r>
            <a:r>
              <a:rPr lang="zh-TW" altLang="en-US" dirty="0"/>
              <a:t>类型的变量，这种型变方式被称为逆变。 </a:t>
            </a:r>
            <a:r>
              <a:rPr lang="zh-CN" altLang="en-US" dirty="0"/>
              <a:t>口訣</a:t>
            </a:r>
            <a:r>
              <a:rPr lang="en-US" altLang="zh-CN"/>
              <a:t>:</a:t>
            </a:r>
            <a:r>
              <a:rPr lang="zh-CN" altLang="en-US"/>
              <a:t>逆变只进不出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046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485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範型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Chaojun Lu/WKS/Wistron</dc:creator>
  <cp:lastModifiedBy>Chaojun Lu/WKS/Wistron</cp:lastModifiedBy>
  <cp:revision>19</cp:revision>
  <dcterms:created xsi:type="dcterms:W3CDTF">2023-02-24T05:20:30Z</dcterms:created>
  <dcterms:modified xsi:type="dcterms:W3CDTF">2023-02-25T08:36:53Z</dcterms:modified>
</cp:coreProperties>
</file>