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              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                     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              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              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        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r>
              <a:rPr lang="en-US" altLang="zh-CN" b="1" dirty="0"/>
              <a:t>	      git rebase --continue                   </a:t>
            </a:r>
            <a:r>
              <a:rPr lang="zh-CN" altLang="en-US" b="1" dirty="0"/>
              <a:t>繼續變基操作</a:t>
            </a:r>
            <a:endParaRPr lang="en-US" altLang="zh-CN" b="1" dirty="0"/>
          </a:p>
          <a:p>
            <a:r>
              <a:rPr lang="en-US" altLang="zh-CN" b="1" dirty="0"/>
              <a:t>	      git rebase –abort                         </a:t>
            </a:r>
            <a:r>
              <a:rPr lang="zh-CN" altLang="en-US" b="1" dirty="0"/>
              <a:t>終止變基操作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7.</a:t>
            </a:r>
            <a:r>
              <a:rPr lang="zh-CN" altLang="en-US" b="1" dirty="0"/>
              <a:t> </a:t>
            </a:r>
            <a:r>
              <a:rPr lang="en-US" altLang="zh-CN" b="1" dirty="0"/>
              <a:t>  git rebase --onto </a:t>
            </a:r>
            <a:r>
              <a:rPr lang="zh-CN" altLang="en-US" b="1" dirty="0"/>
              <a:t>分支名 起始提交 最後提交     </a:t>
            </a:r>
            <a:r>
              <a:rPr lang="en-US" altLang="zh-CN" b="1" dirty="0"/>
              <a:t>       </a:t>
            </a:r>
            <a:r>
              <a:rPr lang="zh-CN" altLang="en-US" b="1" dirty="0"/>
              <a:t>把多筆提交變基到分支名的上面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8.   git rebase --I  SHAID             </a:t>
            </a:r>
            <a:r>
              <a:rPr lang="zh-CN" altLang="en-US" b="1" dirty="0"/>
              <a:t>合并</a:t>
            </a:r>
            <a:r>
              <a:rPr lang="en-US" altLang="zh-CN" b="1" dirty="0"/>
              <a:t>commit</a:t>
            </a:r>
            <a:r>
              <a:rPr lang="zh-CN" altLang="en-US" b="1" dirty="0"/>
              <a:t>獲取</a:t>
            </a:r>
            <a:r>
              <a:rPr lang="en-US" altLang="zh-CN" b="1"/>
              <a:t>, </a:t>
            </a:r>
            <a:r>
              <a:rPr lang="zh-CN" altLang="en-US" b="1"/>
              <a:t>修改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1135</Words>
  <Application>Microsoft Office PowerPoint</Application>
  <PresentationFormat>寬螢幕</PresentationFormat>
  <Paragraphs>146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86</cp:revision>
  <dcterms:created xsi:type="dcterms:W3CDTF">2023-01-05T04:56:24Z</dcterms:created>
  <dcterms:modified xsi:type="dcterms:W3CDTF">2023-01-31T09:07:24Z</dcterms:modified>
</cp:coreProperties>
</file>