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7C5D-1D82-470D-8483-AF30F5141E46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506A-5CC9-4A72-B667-E22F8DA13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2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7C5D-1D82-470D-8483-AF30F5141E46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506A-5CC9-4A72-B667-E22F8DA13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61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7C5D-1D82-470D-8483-AF30F5141E46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506A-5CC9-4A72-B667-E22F8DA13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53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7C5D-1D82-470D-8483-AF30F5141E46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506A-5CC9-4A72-B667-E22F8DA13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18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7C5D-1D82-470D-8483-AF30F5141E46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506A-5CC9-4A72-B667-E22F8DA13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52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7C5D-1D82-470D-8483-AF30F5141E46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506A-5CC9-4A72-B667-E22F8DA13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25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7C5D-1D82-470D-8483-AF30F5141E46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506A-5CC9-4A72-B667-E22F8DA13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32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7C5D-1D82-470D-8483-AF30F5141E46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506A-5CC9-4A72-B667-E22F8DA13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61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7C5D-1D82-470D-8483-AF30F5141E46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506A-5CC9-4A72-B667-E22F8DA13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17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7C5D-1D82-470D-8483-AF30F5141E46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506A-5CC9-4A72-B667-E22F8DA13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19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7C5D-1D82-470D-8483-AF30F5141E46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506A-5CC9-4A72-B667-E22F8DA13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56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07C5D-1D82-470D-8483-AF30F5141E46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5506A-5CC9-4A72-B667-E22F8DA13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5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Spring Boot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51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7818" y="277090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/>
              <a:t>生成</a:t>
            </a:r>
            <a:r>
              <a:rPr lang="en-US" altLang="zh-CN" b="1" u="sng" dirty="0" err="1"/>
              <a:t>SpringBoot</a:t>
            </a:r>
            <a:r>
              <a:rPr lang="zh-CN" altLang="en-US" b="1" u="sng" dirty="0"/>
              <a:t>项目的方式</a:t>
            </a:r>
            <a:endParaRPr lang="en-US" altLang="zh-CN" b="1" u="sng" dirty="0"/>
          </a:p>
        </p:txBody>
      </p:sp>
      <p:sp>
        <p:nvSpPr>
          <p:cNvPr id="5" name="文本框 4"/>
          <p:cNvSpPr txBox="1"/>
          <p:nvPr/>
        </p:nvSpPr>
        <p:spPr>
          <a:xfrm>
            <a:off x="886691" y="983673"/>
            <a:ext cx="2683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hlinkClick r:id="rId2"/>
              </a:rPr>
              <a:t>https://start.spring.io/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5" y="1625678"/>
            <a:ext cx="10432473" cy="48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5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D0C3405-1BCA-4FBF-8CA9-F7A0B6DDCA0D}"/>
              </a:ext>
            </a:extLst>
          </p:cNvPr>
          <p:cNvSpPr txBox="1"/>
          <p:nvPr/>
        </p:nvSpPr>
        <p:spPr>
          <a:xfrm>
            <a:off x="233680" y="325120"/>
            <a:ext cx="120933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err="1"/>
              <a:t>SpringBoot</a:t>
            </a:r>
            <a:r>
              <a:rPr lang="zh-CN" altLang="en-US" b="1" u="sng" dirty="0"/>
              <a:t>的注解</a:t>
            </a:r>
            <a:endParaRPr lang="en-US" altLang="zh-CN" b="1" u="sng" dirty="0"/>
          </a:p>
          <a:p>
            <a:endParaRPr lang="en-US" altLang="zh-TW" b="1" u="sng" dirty="0"/>
          </a:p>
          <a:p>
            <a:r>
              <a:rPr lang="en-US" altLang="zh-TW" dirty="0"/>
              <a:t>	</a:t>
            </a:r>
            <a:r>
              <a:rPr lang="en-US" altLang="zh-CN" dirty="0"/>
              <a:t>1. @</a:t>
            </a:r>
            <a:r>
              <a:rPr lang="en-US" altLang="zh-CN" dirty="0" err="1"/>
              <a:t>SpringBootApplication</a:t>
            </a:r>
            <a:r>
              <a:rPr lang="en-US" altLang="zh-CN" dirty="0"/>
              <a:t> </a:t>
            </a:r>
            <a:r>
              <a:rPr lang="zh-CN" altLang="en-US" dirty="0"/>
              <a:t>開啓了</a:t>
            </a:r>
            <a:r>
              <a:rPr lang="en-US" altLang="zh-CN" dirty="0"/>
              <a:t>Spring</a:t>
            </a:r>
            <a:r>
              <a:rPr lang="zh-CN" altLang="en-US" dirty="0"/>
              <a:t>的組件掃描和</a:t>
            </a:r>
            <a:r>
              <a:rPr lang="en-US" altLang="zh-CN" dirty="0"/>
              <a:t>Spring boot</a:t>
            </a:r>
            <a:r>
              <a:rPr lang="zh-CN" altLang="en-US" dirty="0"/>
              <a:t>的自動配置功能</a:t>
            </a:r>
            <a:r>
              <a:rPr lang="en-US" altLang="zh-CN" dirty="0"/>
              <a:t>.</a:t>
            </a:r>
          </a:p>
          <a:p>
            <a:r>
              <a:rPr lang="en-US" altLang="zh-TW" dirty="0"/>
              <a:t>	 </a:t>
            </a:r>
            <a:r>
              <a:rPr lang="en-US" altLang="zh-CN" dirty="0"/>
              <a:t>@</a:t>
            </a:r>
            <a:r>
              <a:rPr lang="en-US" altLang="zh-CN" dirty="0" err="1"/>
              <a:t>SpringBootApplication</a:t>
            </a:r>
            <a:r>
              <a:rPr lang="en-US" altLang="zh-CN" dirty="0"/>
              <a:t> </a:t>
            </a:r>
            <a:r>
              <a:rPr lang="zh-CN" altLang="en-US" dirty="0"/>
              <a:t>將三個注解結合在了一起</a:t>
            </a:r>
            <a:r>
              <a:rPr lang="en-US" altLang="zh-CN" dirty="0"/>
              <a:t> --- @Configuration @</a:t>
            </a:r>
            <a:r>
              <a:rPr lang="en-US" altLang="zh-CN" dirty="0" err="1"/>
              <a:t>ComponentScan</a:t>
            </a:r>
            <a:r>
              <a:rPr lang="en-US" altLang="zh-CN" dirty="0"/>
              <a:t> @</a:t>
            </a:r>
            <a:r>
              <a:rPr lang="en-US" altLang="zh-CN" dirty="0" err="1"/>
              <a:t>EnableAutoConf</a:t>
            </a:r>
            <a:endParaRPr lang="en-US" altLang="zh-CN" dirty="0"/>
          </a:p>
          <a:p>
            <a:r>
              <a:rPr lang="en-US" altLang="zh-CN" dirty="0"/>
              <a:t>	    </a:t>
            </a:r>
            <a:r>
              <a:rPr lang="en-US" altLang="zh-CN" dirty="0" err="1"/>
              <a:t>iguration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934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60</Words>
  <Application>Microsoft Office PowerPoint</Application>
  <PresentationFormat>寬螢幕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新細明體</vt:lpstr>
      <vt:lpstr>Arial</vt:lpstr>
      <vt:lpstr>Office 主题​​</vt:lpstr>
      <vt:lpstr>Spring Boot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Users</dc:creator>
  <cp:lastModifiedBy>Chaojun Lu/WKS/Wistron</cp:lastModifiedBy>
  <cp:revision>5</cp:revision>
  <dcterms:created xsi:type="dcterms:W3CDTF">2023-03-15T13:59:25Z</dcterms:created>
  <dcterms:modified xsi:type="dcterms:W3CDTF">2023-03-16T09:08:14Z</dcterms:modified>
</cp:coreProperties>
</file>