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3A6D9-094C-4078-BCAF-7C8E5F344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F69FE8-E613-4702-9090-A1C843ECD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390B37-8CBA-4110-BD48-4AEF6562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A8C2E-6712-4AE4-8925-30410CBB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DF883D-7511-486E-BA3F-7D550488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69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AD9AF2-37CF-4190-8D30-E1C8DAA3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FECE7D-AC0D-4844-AE32-ADEB606F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75A469-85C2-46BC-8430-6C852324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0B67FE-6E7F-4C63-A4B1-EB8E21D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3252D4-E9DD-457D-86D6-C25EF50A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09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A65A6E-9C10-4DE3-9214-C2ADAFBE1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DBAD75-2148-4897-ADBE-094020A3C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C051DD-A537-4B91-B182-C25AA36B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745235-D6F6-4B86-82FC-FF70A61C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24DB10-28AA-4BAA-AEAF-6114A7D0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14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DFCA6-B7B4-42E5-A4D6-9BE172BC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FD60F-5553-4596-A496-5E517F8B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EBB2BE-E061-47E6-A4EF-38783658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3E315B-F5AA-4B69-A8AA-C977AE5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5DC26-D4A3-4307-A6F3-392A5870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83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EDAED-39DA-49B2-BB26-0DFD01BE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4657A7-8F8D-4081-A047-583BAD73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9C74F7-8D01-487C-9840-CF114B99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3099A7-D860-49AC-84BF-BBA4876E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18BA0-AE37-4CB3-85DB-B0E0ADF8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8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279C-E733-43CD-8940-C2B3D9B0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BC14B-2B91-4998-A3A7-788D5D479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F91F25-0C5E-4FC1-9582-F571F16B1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5B6723-CCF2-433B-9A52-010EA162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14E174-78D4-49B2-8877-80E3A87C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E660BF-316A-44A2-8558-50EC811D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8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13C44-5063-49EC-88DE-BD72BA95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2ACEA0-F84D-42DE-8AA3-39C7A0C9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CE2EA5-989B-4F59-96FC-F4618A85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981AC7-88F8-4315-B528-965871801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22B939-FDA9-497F-8C3A-AFAC22626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6B1278-4FCB-4F43-864E-D88CB49E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32260A-3574-44B8-8D95-5EF6397A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ED2FB4-898B-4251-AA90-825B483C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3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8C185-F377-423C-8D9C-E41CF222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FF7933-83A5-4DF7-9948-5AB89667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B6BD6F-A13B-4448-91AC-D9800024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B0EFE3-8343-4ED2-99DA-5E079158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88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1B4B62-F253-4075-8586-7E743E3B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BB90A3-78B7-4175-9070-57DF5746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38B28E-5932-4AFB-8137-688CA213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4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9723B-2344-4775-95A3-88464DB3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C3348-32F6-41F1-AD94-2FE80E3F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E0ADF-984C-499B-9906-C562081A3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D269A-1EF7-4901-8190-8EE5AB89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6A296-8347-4A7E-AEBE-6C8D36D9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3D831E-4800-444C-9843-6AA82CB6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69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0A06D-789A-4029-BD8F-6D596D30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0C203E-477C-4E6B-BF90-DAF911E92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1C7A84-E335-44A2-8BCA-46AD2FF1D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639DB0-FB92-44A7-9D86-94D73354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F52F2B-10EE-4179-BCB1-E7C6740A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DA837D-08CA-44EC-80CC-87392B1A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6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AB4085-B5FF-4ED8-90DC-5D0F0959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B4D31C-AB5A-48D9-96B7-0C3D5FF4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93D65-35CD-4057-A5F0-AAB680699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73057-E3FB-4AE4-9370-CCC1CF2B6FF4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41B90B-80AA-49D7-BA84-E95E701DD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CC35F9-752B-44BE-8CDB-6BBD267F3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70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E14FF-9F0D-45DF-A4AB-7F93451CF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03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457D12D-3497-4473-B1FB-EE089580A714}"/>
              </a:ext>
            </a:extLst>
          </p:cNvPr>
          <p:cNvSpPr txBox="1"/>
          <p:nvPr/>
        </p:nvSpPr>
        <p:spPr>
          <a:xfrm>
            <a:off x="335280" y="365760"/>
            <a:ext cx="11318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DataBase</a:t>
            </a:r>
            <a:r>
              <a:rPr lang="zh-CN" altLang="en-US" dirty="0"/>
              <a:t>的一些名詞介紹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1. </a:t>
            </a:r>
            <a:r>
              <a:rPr lang="en-US" altLang="zh-CN" dirty="0" err="1"/>
              <a:t>MySql</a:t>
            </a:r>
            <a:r>
              <a:rPr lang="zh-CN" altLang="en-US" dirty="0"/>
              <a:t>是關係型數據庫</a:t>
            </a:r>
            <a:r>
              <a:rPr lang="en-US" altLang="zh-CN" dirty="0"/>
              <a:t>(Relational Database Management System)</a:t>
            </a:r>
          </a:p>
          <a:p>
            <a:r>
              <a:rPr lang="en-US" altLang="zh-TW" dirty="0"/>
              <a:t>	2. </a:t>
            </a:r>
            <a:r>
              <a:rPr lang="zh-CN" altLang="en-US" dirty="0"/>
              <a:t>管理系統</a:t>
            </a:r>
            <a:r>
              <a:rPr lang="en-US" altLang="zh-CN" dirty="0"/>
              <a:t>(Management System) --- </a:t>
            </a:r>
            <a:r>
              <a:rPr lang="zh-CN" altLang="en-US" dirty="0"/>
              <a:t>對數據進行插入</a:t>
            </a:r>
            <a:r>
              <a:rPr lang="en-US" altLang="zh-CN" dirty="0"/>
              <a:t>,</a:t>
            </a:r>
            <a:r>
              <a:rPr lang="zh-CN" altLang="en-US" dirty="0"/>
              <a:t>修改</a:t>
            </a:r>
            <a:r>
              <a:rPr lang="en-US" altLang="zh-CN" dirty="0"/>
              <a:t>,</a:t>
            </a:r>
            <a:r>
              <a:rPr lang="zh-CN" altLang="en-US" dirty="0"/>
              <a:t>刪除</a:t>
            </a:r>
            <a:r>
              <a:rPr lang="en-US" altLang="zh-CN" dirty="0"/>
              <a:t>,</a:t>
            </a:r>
            <a:r>
              <a:rPr lang="zh-CN" altLang="en-US" dirty="0"/>
              <a:t>檢索等的操作軟件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3. </a:t>
            </a:r>
            <a:r>
              <a:rPr lang="zh-CN" altLang="en-US" dirty="0"/>
              <a:t>關係</a:t>
            </a:r>
            <a:r>
              <a:rPr lang="en-US" altLang="zh-CN" dirty="0"/>
              <a:t>(Relational) --- </a:t>
            </a:r>
            <a:r>
              <a:rPr lang="zh-CN" altLang="en-US" dirty="0"/>
              <a:t>兩張表聯係起來進行操作</a:t>
            </a:r>
            <a:endParaRPr lang="en-US" altLang="zh-CN" dirty="0"/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05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63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MySql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Chaojun Lu/WKS/Wistron</dc:creator>
  <cp:lastModifiedBy>Chaojun Lu/WKS/Wistron</cp:lastModifiedBy>
  <cp:revision>4</cp:revision>
  <dcterms:created xsi:type="dcterms:W3CDTF">2023-02-15T07:34:37Z</dcterms:created>
  <dcterms:modified xsi:type="dcterms:W3CDTF">2023-02-15T09:21:45Z</dcterms:modified>
</cp:coreProperties>
</file>