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4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6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2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24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9EC-2E22-4EBE-8442-BE1B61D95B08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8970C-7C12-45E2-A919-B1EA888DF6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4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MyBatis</a:t>
            </a:r>
            <a:r>
              <a:rPr lang="en-US" altLang="zh-CN" dirty="0"/>
              <a:t> Study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43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491" y="415636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MyBatis</a:t>
            </a:r>
            <a:r>
              <a:rPr lang="zh-CN" altLang="en-US" b="1" u="sng" dirty="0"/>
              <a:t>整体架构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1338966"/>
            <a:ext cx="6109855" cy="29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0" y="1913851"/>
            <a:ext cx="6248400" cy="380807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D33BAC-437E-431D-A093-C1B382107226}"/>
              </a:ext>
            </a:extLst>
          </p:cNvPr>
          <p:cNvSpPr txBox="1"/>
          <p:nvPr/>
        </p:nvSpPr>
        <p:spPr>
          <a:xfrm>
            <a:off x="243840" y="386080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MyBatis</a:t>
            </a:r>
            <a:r>
              <a:rPr lang="zh-CN" altLang="en-US" b="1" u="sng" dirty="0"/>
              <a:t>执行一条</a:t>
            </a:r>
            <a:r>
              <a:rPr lang="en-US" altLang="zh-CN" b="1" u="sng" dirty="0"/>
              <a:t>SQL</a:t>
            </a:r>
            <a:r>
              <a:rPr lang="zh-CN" altLang="en-US" b="1" u="sng" dirty="0"/>
              <a:t>语句的过程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7411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883ECFA-6729-45CE-89B9-A548D6B82FC7}"/>
              </a:ext>
            </a:extLst>
          </p:cNvPr>
          <p:cNvSpPr txBox="1"/>
          <p:nvPr/>
        </p:nvSpPr>
        <p:spPr>
          <a:xfrm>
            <a:off x="264160" y="34544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Dom</a:t>
            </a:r>
            <a:r>
              <a:rPr lang="zh-CN" altLang="en-US" b="1" u="sng" dirty="0"/>
              <a:t>解析</a:t>
            </a:r>
            <a:endParaRPr lang="zh-TW" altLang="en-US" b="1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AC8CAA-9DE3-45DC-BC39-7B148D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86" y="1559988"/>
            <a:ext cx="7728074" cy="37380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1CE578-DE64-4484-A253-1A0CFB9B7923}"/>
              </a:ext>
            </a:extLst>
          </p:cNvPr>
          <p:cNvSpPr txBox="1"/>
          <p:nvPr/>
        </p:nvSpPr>
        <p:spPr>
          <a:xfrm>
            <a:off x="1205803" y="1148081"/>
            <a:ext cx="904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/>
              <a:t>将</a:t>
            </a:r>
            <a:r>
              <a:rPr lang="en-US" altLang="zh-CN" dirty="0"/>
              <a:t>XML</a:t>
            </a:r>
            <a:r>
              <a:rPr lang="zh-CN" altLang="en-US" dirty="0"/>
              <a:t>文件解析成下面表格的形式</a:t>
            </a:r>
            <a:r>
              <a:rPr lang="en-US" altLang="zh-CN" dirty="0"/>
              <a:t>,  </a:t>
            </a:r>
            <a:r>
              <a:rPr lang="zh-CN" altLang="en-US" dirty="0"/>
              <a:t>将整个</a:t>
            </a:r>
            <a:r>
              <a:rPr lang="en-US" altLang="zh-CN" dirty="0"/>
              <a:t>XML</a:t>
            </a:r>
            <a:r>
              <a:rPr lang="zh-CN" altLang="en-US" dirty="0"/>
              <a:t>文件读入内存并构建一个</a:t>
            </a:r>
            <a:r>
              <a:rPr lang="en-US" altLang="zh-CN" dirty="0"/>
              <a:t>DOM</a:t>
            </a:r>
            <a:r>
              <a:rPr lang="zh-CN" altLang="en-US" dirty="0"/>
              <a:t>树</a:t>
            </a:r>
            <a:r>
              <a:rPr lang="en-US" altLang="zh-CN" dirty="0"/>
              <a:t>, </a:t>
            </a:r>
            <a:r>
              <a:rPr lang="zh-CN" altLang="en-US" dirty="0"/>
              <a:t>基于这个树形结构对各个节点进行操作</a:t>
            </a:r>
            <a:r>
              <a:rPr lang="en-US" altLang="zh-CN" dirty="0"/>
              <a:t>.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B0026E-283E-43F5-90D1-67343A46B50A}"/>
              </a:ext>
            </a:extLst>
          </p:cNvPr>
          <p:cNvSpPr txBox="1"/>
          <p:nvPr/>
        </p:nvSpPr>
        <p:spPr>
          <a:xfrm>
            <a:off x="3108960" y="5435600"/>
            <a:ext cx="463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缺点</a:t>
            </a:r>
            <a:r>
              <a:rPr lang="en-US" altLang="zh-CN" dirty="0"/>
              <a:t>:    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xml</a:t>
            </a:r>
            <a:r>
              <a:rPr lang="zh-CN" altLang="en-US" dirty="0">
                <a:solidFill>
                  <a:srgbClr val="FF0000"/>
                </a:solidFill>
              </a:rPr>
              <a:t>文件巨大时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会消耗较大的资源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246D302-3C6E-40A0-BCE8-50973BF65F67}"/>
              </a:ext>
            </a:extLst>
          </p:cNvPr>
          <p:cNvSpPr txBox="1"/>
          <p:nvPr/>
        </p:nvSpPr>
        <p:spPr>
          <a:xfrm>
            <a:off x="318256" y="506078"/>
            <a:ext cx="1092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SAX</a:t>
            </a:r>
            <a:r>
              <a:rPr lang="zh-CN" altLang="en-US" b="1" u="sng" dirty="0"/>
              <a:t>解析</a:t>
            </a:r>
            <a:endParaRPr lang="en-US" altLang="zh-CN" b="1" u="sng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SAX</a:t>
            </a:r>
            <a:r>
              <a:rPr lang="zh-CN" altLang="en-US" dirty="0"/>
              <a:t>解析式基于事件模型的</a:t>
            </a:r>
            <a:r>
              <a:rPr lang="en-US" altLang="zh-CN" dirty="0"/>
              <a:t>XML</a:t>
            </a:r>
            <a:r>
              <a:rPr lang="zh-CN" altLang="en-US" dirty="0"/>
              <a:t>解析方式</a:t>
            </a:r>
            <a:r>
              <a:rPr lang="en-US" altLang="zh-CN" dirty="0"/>
              <a:t>, </a:t>
            </a:r>
            <a:r>
              <a:rPr lang="zh-CN" altLang="en-US" dirty="0"/>
              <a:t>不需要将整个</a:t>
            </a:r>
            <a:r>
              <a:rPr lang="en-US" altLang="zh-CN" dirty="0"/>
              <a:t>XML</a:t>
            </a:r>
            <a:r>
              <a:rPr lang="zh-CN" altLang="en-US" dirty="0"/>
              <a:t>加载到内存</a:t>
            </a:r>
            <a:r>
              <a:rPr lang="en-US" altLang="zh-CN" dirty="0"/>
              <a:t>, </a:t>
            </a:r>
            <a:r>
              <a:rPr lang="zh-CN" altLang="en-US" dirty="0"/>
              <a:t>将部分</a:t>
            </a:r>
            <a:r>
              <a:rPr lang="en-US" altLang="zh-CN" dirty="0"/>
              <a:t>XML</a:t>
            </a:r>
            <a:r>
              <a:rPr lang="zh-CN" altLang="en-US" dirty="0"/>
              <a:t>文档加载到内存</a:t>
            </a:r>
            <a:r>
              <a:rPr lang="en-US" altLang="zh-CN" dirty="0"/>
              <a:t>, </a:t>
            </a:r>
            <a:r>
              <a:rPr lang="zh-CN" altLang="en-US" dirty="0"/>
              <a:t>就可开始解析</a:t>
            </a:r>
            <a:r>
              <a:rPr lang="en-US" altLang="zh-CN" dirty="0"/>
              <a:t>. </a:t>
            </a:r>
            <a:r>
              <a:rPr lang="zh-CN" altLang="en-US" dirty="0"/>
              <a:t>在解析过程中不会再内存中记录</a:t>
            </a:r>
            <a:r>
              <a:rPr lang="en-US" altLang="zh-CN" dirty="0"/>
              <a:t>XML</a:t>
            </a:r>
            <a:r>
              <a:rPr lang="zh-CN" altLang="en-US" dirty="0"/>
              <a:t>中的数据</a:t>
            </a:r>
            <a:r>
              <a:rPr lang="en-US" altLang="zh-CN" dirty="0"/>
              <a:t>, </a:t>
            </a:r>
            <a:r>
              <a:rPr lang="zh-CN" altLang="en-US" dirty="0"/>
              <a:t>占用内存资源较小</a:t>
            </a:r>
            <a:r>
              <a:rPr lang="en-US" altLang="zh-CN" dirty="0"/>
              <a:t>. </a:t>
            </a:r>
            <a:r>
              <a:rPr lang="zh-CN" altLang="en-US" dirty="0"/>
              <a:t>程序处理过程中满足条件时</a:t>
            </a:r>
            <a:r>
              <a:rPr lang="en-US" altLang="zh-CN" dirty="0"/>
              <a:t>, </a:t>
            </a:r>
            <a:r>
              <a:rPr lang="zh-CN" altLang="en-US" dirty="0"/>
              <a:t>可以立即停止解析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	</a:t>
            </a:r>
            <a:r>
              <a:rPr lang="zh-CN" altLang="en-US" dirty="0"/>
              <a:t>缺点因为不存储</a:t>
            </a:r>
            <a:r>
              <a:rPr lang="en-US" altLang="zh-CN" dirty="0"/>
              <a:t>XML</a:t>
            </a:r>
            <a:r>
              <a:rPr lang="zh-CN" altLang="en-US" dirty="0"/>
              <a:t>文档结构</a:t>
            </a:r>
            <a:r>
              <a:rPr lang="en-US" altLang="zh-CN" dirty="0"/>
              <a:t>, </a:t>
            </a:r>
            <a:r>
              <a:rPr lang="zh-CN" altLang="en-US" dirty="0"/>
              <a:t>所以需要开发人员自己负责维护业务逻辑涉及的多层节点的关系</a:t>
            </a:r>
            <a:r>
              <a:rPr lang="en-US" altLang="zh-CN" dirty="0"/>
              <a:t>.</a:t>
            </a:r>
            <a:r>
              <a:rPr lang="zh-CN" altLang="en-US" dirty="0"/>
              <a:t>因为</a:t>
            </a:r>
            <a:r>
              <a:rPr lang="en-US" altLang="zh-CN" dirty="0"/>
              <a:t>XML</a:t>
            </a:r>
            <a:r>
              <a:rPr lang="zh-CN" altLang="en-US" dirty="0"/>
              <a:t>是流式处理</a:t>
            </a:r>
            <a:r>
              <a:rPr lang="en-US" altLang="zh-CN" dirty="0"/>
              <a:t>, </a:t>
            </a:r>
            <a:r>
              <a:rPr lang="zh-CN" altLang="en-US" dirty="0"/>
              <a:t>处理过程只能从</a:t>
            </a:r>
            <a:r>
              <a:rPr lang="en-US" altLang="zh-CN" dirty="0"/>
              <a:t>xml</a:t>
            </a:r>
            <a:r>
              <a:rPr lang="zh-CN" altLang="en-US" dirty="0"/>
              <a:t>文档开始向后单向进行</a:t>
            </a:r>
            <a:r>
              <a:rPr lang="en-US" altLang="zh-CN" dirty="0"/>
              <a:t>.</a:t>
            </a:r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75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382" y="277091"/>
            <a:ext cx="11665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 smtClean="0"/>
              <a:t>Xpath</a:t>
            </a:r>
            <a:endParaRPr lang="en-US" altLang="zh-CN" b="1" u="sng" dirty="0" smtClean="0"/>
          </a:p>
          <a:p>
            <a:endParaRPr lang="en-US" altLang="zh-CN" b="1" u="sng" dirty="0"/>
          </a:p>
          <a:p>
            <a:r>
              <a:rPr lang="en-US" altLang="zh-CN" dirty="0" smtClean="0"/>
              <a:t>	1.  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在处理</a:t>
            </a:r>
            <a:r>
              <a:rPr lang="en-US" altLang="zh-CN" dirty="0" smtClean="0"/>
              <a:t>mybatis-config.xml </a:t>
            </a:r>
            <a:r>
              <a:rPr lang="zh-CN" altLang="en-US" dirty="0" smtClean="0"/>
              <a:t>配置文件以及映射文件时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使用的是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方式解析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并结合使用</a:t>
            </a:r>
            <a:r>
              <a:rPr lang="en-US" altLang="zh-CN" dirty="0" err="1" smtClean="0"/>
              <a:t>Xpath</a:t>
            </a:r>
            <a:endParaRPr lang="en-US" altLang="zh-CN" dirty="0" smtClean="0"/>
          </a:p>
          <a:p>
            <a:r>
              <a:rPr lang="en-US" altLang="zh-CN" dirty="0" smtClean="0"/>
              <a:t>	    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2.  XPath</a:t>
            </a:r>
            <a:r>
              <a:rPr lang="zh-CN" altLang="en-US" dirty="0" smtClean="0"/>
              <a:t>常用的表达式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90" y="2124237"/>
            <a:ext cx="7647710" cy="28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3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66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Office 主题​​</vt:lpstr>
      <vt:lpstr>MyBatis Study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 Study</dc:title>
  <dc:creator>Users</dc:creator>
  <cp:lastModifiedBy>Users</cp:lastModifiedBy>
  <cp:revision>18</cp:revision>
  <dcterms:created xsi:type="dcterms:W3CDTF">2023-03-16T12:11:42Z</dcterms:created>
  <dcterms:modified xsi:type="dcterms:W3CDTF">2023-03-21T16:00:22Z</dcterms:modified>
</cp:coreProperties>
</file>