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E8B70F-88D2-4D6D-967D-2B38B2D95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266FAAB-F919-426E-A9A8-B39122698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F73101-22BC-428C-9E8A-F956EBB34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3C91D6-FB39-49CE-BE34-B5F10D3B9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3E7716-36B2-4FAD-AD12-6028B10E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90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B5853F-9EB2-4A31-851A-55B662DD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3B0C89-659F-43C9-8B23-453BB1F69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818B94-0E22-4D13-A4FA-D910BC0B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74F9BF-DD99-4661-AF15-17779092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20113F-6F2E-4F44-BD65-BAA893E3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78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931353E-32B7-4633-86C4-E48BBE9ED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08589F6-6314-4C01-8584-32652730F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CA631A-71E9-4E3F-828C-874A4340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B8103E-9A20-4708-98CA-7D802AF87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5BABB4-135E-4D44-849E-D42267A5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33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C0273-ACE4-455E-96D2-0F2A3021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86E564-87DE-4068-B91F-3E79DB159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570BF3-7343-456B-A213-B60E156F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AD3F3E-7DC0-4D48-A877-86DDC444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F14D0C-3715-4D7C-A483-6F20C370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43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B17496-A58F-494A-8E9C-354A53C6C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29D152-8FBF-4F09-A504-F80B2213A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A82364-5FB8-43E4-8135-DA901EDC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257C72-B59B-4BF4-B910-AF03D265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54B2F5-C736-4E70-BDCD-0C32DDFE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37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D5700-4F93-4903-BDD5-EA81A997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388E7F-27AD-4084-B10D-ADA101482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5B12E79-D410-478A-A52D-E57254784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DBD5AE-B4A0-4820-A4D1-50FE36C20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17E691-CEDA-4916-9D52-E8756B09A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1DBBB0-B7F5-4742-8631-D698961E1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55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3AF7BC-2E42-4F1D-9B6B-57206006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9642DF-9EB0-4889-8370-8809E1D5C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14CC7B-B34D-4D66-9CCD-D71896793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0503F64-E9DE-4542-A8FE-C2B37B033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4481369-D3A1-45E7-B17B-940A94B09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F9AD8AB-0230-482A-BF30-BF97840E0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A567C6A-3B32-4369-8A16-162D0B6C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737D726-4FDE-45ED-AB88-83AA89E0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98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FBD04A-1070-4C1B-81C8-9895E986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470A011-CA71-48C5-BD4D-42BA3565F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FEE8605-9F2C-48C0-9EE0-D4B2A8192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BC8B88C-2FA0-4337-B35A-41EB95CF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95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F2086C4-6B74-4F8C-864A-990C41293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06E5E72-576C-42DC-8230-111778E6C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AD3238-355F-409A-9746-3776D7B8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12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77A890-9892-4078-A0A9-4C21A3BF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278F24-24CF-4C5F-8316-9A57B4AAE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D57631-025A-4FA4-B980-10EFE4860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B9972A-3749-45A6-9CE3-61DE7A82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AAAF46-190E-4381-BAD7-E1C02569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121699-E6AA-45FD-841E-D4146F5C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62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6100E-D698-4BDC-8D58-C6FC1B45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DC5AD57-0ACC-417A-8772-3DE4E1F003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F998D4-ED16-49E0-9AE9-2F3D5DE3D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410AC7-813C-4C06-9473-72D55ECF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C60E68-518B-41FE-ACB9-D1253EE4C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17AE02-8556-486A-BD78-1BDCD9D9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22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9CD6784-797D-4CDF-97F9-D733F5C8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02D3FB-150B-4D75-BE7C-6EC8E80FD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5ED1E0-9286-4AFA-8885-EE5F76FC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21342-C4FE-49FC-8C54-3FBB3FB89983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B5D3E9-956A-496D-89A6-12F68F9AE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9072D2-7095-4596-8A1E-6EB8F8F6B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69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883587-9258-4FF1-8BC5-2F6978265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 Annotation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590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2C7AD9E-964B-4747-BF03-46501C08B182}"/>
              </a:ext>
            </a:extLst>
          </p:cNvPr>
          <p:cNvSpPr txBox="1"/>
          <p:nvPr/>
        </p:nvSpPr>
        <p:spPr>
          <a:xfrm>
            <a:off x="345440" y="330200"/>
            <a:ext cx="112166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/>
              <a:t>Annotation</a:t>
            </a:r>
            <a:r>
              <a:rPr lang="zh-CN" altLang="en-US" b="1" u="sng" dirty="0"/>
              <a:t>基礎</a:t>
            </a:r>
            <a:endParaRPr lang="en-US" altLang="zh-TW" b="1" u="sng" dirty="0"/>
          </a:p>
          <a:p>
            <a:endParaRPr lang="en-US" altLang="zh-TW" dirty="0"/>
          </a:p>
          <a:p>
            <a:r>
              <a:rPr lang="en-US" altLang="zh-TW" dirty="0"/>
              <a:t>	1. Annotation</a:t>
            </a:r>
            <a:r>
              <a:rPr lang="zh-CN" altLang="en-US" dirty="0"/>
              <a:t>标记可以在编译、类加载、运行时被读取，并执行相应的处</a:t>
            </a:r>
            <a:r>
              <a:rPr lang="zh-TW" altLang="en-US" dirty="0"/>
              <a:t>理。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CN" dirty="0"/>
              <a:t>2.</a:t>
            </a:r>
            <a:r>
              <a:rPr lang="zh-CN" altLang="en-US" dirty="0"/>
              <a:t>使用注解，程序开发人员可以在不改变原有逻辑的情况下，在源文件中嵌入一些补充的信息。代码  </a:t>
            </a:r>
            <a:endParaRPr lang="en-US" altLang="zh-CN" dirty="0"/>
          </a:p>
          <a:p>
            <a:r>
              <a:rPr lang="en-US" altLang="zh-CN" dirty="0"/>
              <a:t>                     </a:t>
            </a:r>
            <a:r>
              <a:rPr lang="zh-CN" altLang="en-US" dirty="0"/>
              <a:t>分析工具、开发工具和部署工具可以通过这些补充信息进行验证或者进行部署</a:t>
            </a:r>
            <a:endParaRPr lang="en-US" altLang="zh-CN" dirty="0"/>
          </a:p>
          <a:p>
            <a:r>
              <a:rPr lang="en-US" altLang="zh-TW" dirty="0"/>
              <a:t>	</a:t>
            </a:r>
            <a:r>
              <a:rPr lang="en-US" altLang="zh-CN" dirty="0"/>
              <a:t>3.</a:t>
            </a:r>
            <a:r>
              <a:rPr lang="zh-CN" altLang="en-US" dirty="0"/>
              <a:t>注解是一个接口，程序可以通过反射来获取指定程序元素的</a:t>
            </a:r>
            <a:r>
              <a:rPr lang="en-US" altLang="zh-TW" dirty="0" err="1"/>
              <a:t>java.lang.annotation.Annotation</a:t>
            </a:r>
            <a:r>
              <a:rPr lang="en-US" altLang="zh-TW" dirty="0"/>
              <a:t> </a:t>
            </a:r>
            <a:r>
              <a:rPr lang="zh-TW" altLang="en-US" dirty="0"/>
              <a:t>对象， </a:t>
            </a:r>
            <a:endParaRPr lang="en-US" altLang="zh-TW" dirty="0"/>
          </a:p>
          <a:p>
            <a:r>
              <a:rPr lang="en-US" altLang="zh-TW" dirty="0"/>
              <a:t>                     </a:t>
            </a:r>
            <a:r>
              <a:rPr lang="zh-TW" altLang="en-US" dirty="0"/>
              <a:t>然后通过</a:t>
            </a:r>
            <a:r>
              <a:rPr lang="en-US" altLang="zh-TW" dirty="0" err="1"/>
              <a:t>java.lang.annotation.Annotation</a:t>
            </a:r>
            <a:r>
              <a:rPr lang="zh-TW" altLang="en-US" dirty="0"/>
              <a:t>对象来取得注解里的元数据。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0198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C728659-3BD1-4B69-928C-8BF59DE42B4E}"/>
              </a:ext>
            </a:extLst>
          </p:cNvPr>
          <p:cNvSpPr txBox="1"/>
          <p:nvPr/>
        </p:nvSpPr>
        <p:spPr>
          <a:xfrm>
            <a:off x="314960" y="203200"/>
            <a:ext cx="1148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 smtClean="0"/>
              <a:t>Annotation  5 </a:t>
            </a:r>
            <a:r>
              <a:rPr lang="zh-CN" altLang="en-US" b="1" u="sng" dirty="0" smtClean="0"/>
              <a:t>个基本注解的使用</a:t>
            </a:r>
            <a:r>
              <a:rPr lang="en-US" altLang="zh-CN" b="1" u="sng" dirty="0" smtClean="0"/>
              <a:t>(</a:t>
            </a:r>
            <a:r>
              <a:rPr lang="en-US" altLang="zh-CN" b="1" u="sng" dirty="0" err="1" smtClean="0"/>
              <a:t>java.lang</a:t>
            </a:r>
            <a:r>
              <a:rPr lang="zh-CN" altLang="en-US" b="1" u="sng" dirty="0" smtClean="0"/>
              <a:t>包下面</a:t>
            </a:r>
            <a:r>
              <a:rPr lang="en-US" altLang="zh-CN" b="1" u="sng" dirty="0" smtClean="0"/>
              <a:t>)</a:t>
            </a:r>
            <a:endParaRPr lang="en-US" altLang="zh-CN" b="1" u="sng" dirty="0"/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CN" dirty="0"/>
              <a:t>1. </a:t>
            </a:r>
            <a:r>
              <a:rPr lang="en-US" altLang="zh-TW" dirty="0"/>
              <a:t>@Override</a:t>
            </a:r>
            <a:r>
              <a:rPr lang="zh-TW" altLang="en-US" dirty="0"/>
              <a:t>主要是帮助程序</a:t>
            </a:r>
            <a:r>
              <a:rPr lang="zh-CN" altLang="en-US" dirty="0"/>
              <a:t>员避免一些低级错误，例如把上面</a:t>
            </a:r>
            <a:r>
              <a:rPr lang="en-US" altLang="zh-CN" dirty="0"/>
              <a:t>Apple</a:t>
            </a:r>
            <a:r>
              <a:rPr lang="zh-CN" altLang="en-US" dirty="0"/>
              <a:t>类中的</a:t>
            </a:r>
            <a:r>
              <a:rPr lang="en-US" altLang="zh-CN" dirty="0"/>
              <a:t>info</a:t>
            </a:r>
            <a:r>
              <a:rPr lang="zh-CN" altLang="en-US" dirty="0"/>
              <a:t>方法不小心写成了</a:t>
            </a:r>
          </a:p>
          <a:p>
            <a:r>
              <a:rPr lang="en-US" altLang="zh-CN" dirty="0"/>
              <a:t>                       inf0</a:t>
            </a:r>
            <a:r>
              <a:rPr lang="zh-CN" altLang="en-US" dirty="0"/>
              <a:t>，这样的“低级错误”可能会成为后期排错时的巨大障碍。</a:t>
            </a:r>
            <a:endParaRPr lang="en-US" altLang="zh-TW" dirty="0"/>
          </a:p>
          <a:p>
            <a:r>
              <a:rPr lang="en-US" altLang="zh-TW" dirty="0"/>
              <a:t>	</a:t>
            </a:r>
          </a:p>
          <a:p>
            <a:r>
              <a:rPr lang="en-US" altLang="zh-TW" dirty="0"/>
              <a:t>	</a:t>
            </a:r>
            <a:r>
              <a:rPr lang="en-US" altLang="zh-CN" dirty="0"/>
              <a:t>2. </a:t>
            </a:r>
            <a:r>
              <a:rPr lang="en-US" altLang="zh-TW" dirty="0"/>
              <a:t>@Deprecated</a:t>
            </a:r>
            <a:r>
              <a:rPr lang="zh-TW" altLang="en-US" dirty="0"/>
              <a:t>用于表示某个程序元素（类、方法等）已过时，当其</a:t>
            </a:r>
            <a:r>
              <a:rPr lang="zh-CN" altLang="en-US" dirty="0"/>
              <a:t>他程序使用已过时的类、方法时，</a:t>
            </a:r>
            <a:endParaRPr lang="en-US" altLang="zh-CN" dirty="0"/>
          </a:p>
          <a:p>
            <a:r>
              <a:rPr lang="en-US" altLang="zh-CN" dirty="0"/>
              <a:t>                     </a:t>
            </a:r>
            <a:r>
              <a:rPr lang="zh-CN" altLang="en-US" dirty="0"/>
              <a:t>编译器将会给出警告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TW" dirty="0"/>
              <a:t>		 @Deprecated(since = </a:t>
            </a:r>
            <a:r>
              <a:rPr lang="en-US" altLang="zh-TW" dirty="0" smtClean="0"/>
              <a:t>“3”, </a:t>
            </a:r>
            <a:r>
              <a:rPr lang="en-US" altLang="zh-TW" dirty="0" err="1"/>
              <a:t>forRemoval</a:t>
            </a:r>
            <a:r>
              <a:rPr lang="en-US" altLang="zh-TW" dirty="0"/>
              <a:t> = true</a:t>
            </a:r>
            <a:r>
              <a:rPr lang="en-US" altLang="zh-TW" dirty="0" smtClean="0"/>
              <a:t>)   </a:t>
            </a:r>
            <a:r>
              <a:rPr lang="en-US" altLang="zh-CN" dirty="0" smtClean="0"/>
              <a:t>since</a:t>
            </a:r>
            <a:r>
              <a:rPr lang="zh-CN" altLang="en-US" dirty="0" smtClean="0"/>
              <a:t>代表从哪个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开始 </a:t>
            </a:r>
            <a:r>
              <a:rPr lang="en-US" altLang="zh-TW" dirty="0" err="1" smtClean="0"/>
              <a:t>forRemoval</a:t>
            </a:r>
            <a:r>
              <a:rPr lang="zh-CN" altLang="en-US" dirty="0" smtClean="0"/>
              <a:t>代表是否会被移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    </a:t>
            </a:r>
            <a:r>
              <a:rPr lang="zh-CN" altLang="en-US" dirty="0" smtClean="0"/>
              <a:t>除未来</a:t>
            </a:r>
            <a:endParaRPr lang="en-US" altLang="zh-CN" dirty="0" smtClean="0"/>
          </a:p>
          <a:p>
            <a:endParaRPr lang="en-US" altLang="zh-TW" dirty="0"/>
          </a:p>
          <a:p>
            <a:r>
              <a:rPr lang="en-US" altLang="zh-TW" dirty="0" smtClean="0"/>
              <a:t>	3.</a:t>
            </a:r>
            <a:r>
              <a:rPr lang="en-US" altLang="zh-CN" dirty="0"/>
              <a:t> @</a:t>
            </a:r>
            <a:r>
              <a:rPr lang="en-US" altLang="zh-CN" dirty="0" err="1"/>
              <a:t>SuppressWarnings</a:t>
            </a:r>
            <a:r>
              <a:rPr lang="zh-CN" altLang="en-US" dirty="0"/>
              <a:t>指示被该注解修饰的程序元素（以及该程序</a:t>
            </a:r>
            <a:r>
              <a:rPr lang="zh-CN" altLang="en-US" dirty="0" smtClean="0"/>
              <a:t>元素</a:t>
            </a:r>
            <a:r>
              <a:rPr lang="zh-CN" altLang="en-US" dirty="0"/>
              <a:t>中的所有子元素）取消显示指定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en-US" altLang="zh-CN" dirty="0" smtClean="0"/>
              <a:t>                     </a:t>
            </a:r>
            <a:r>
              <a:rPr lang="zh-CN" altLang="en-US" dirty="0" smtClean="0"/>
              <a:t>编译器</a:t>
            </a:r>
            <a:r>
              <a:rPr lang="zh-CN" altLang="en-US" dirty="0"/>
              <a:t>警告。</a:t>
            </a:r>
            <a:r>
              <a:rPr lang="en-US" altLang="zh-CN" dirty="0"/>
              <a:t>@</a:t>
            </a:r>
            <a:r>
              <a:rPr lang="en-US" altLang="zh-CN" dirty="0" err="1" smtClean="0"/>
              <a:t>SuppressWarnings</a:t>
            </a:r>
            <a:r>
              <a:rPr lang="zh-CN" altLang="en-US" dirty="0" smtClean="0"/>
              <a:t>会</a:t>
            </a:r>
            <a:r>
              <a:rPr lang="zh-CN" altLang="en-US" dirty="0"/>
              <a:t>一直作用于该程序元素的所有子元素， 例如， </a:t>
            </a:r>
            <a:r>
              <a:rPr lang="zh-CN" altLang="en-US" dirty="0" smtClean="0"/>
              <a:t>使用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@</a:t>
            </a:r>
            <a:r>
              <a:rPr lang="en-US" altLang="zh-CN" dirty="0" err="1" smtClean="0"/>
              <a:t>SuppressWarnings</a:t>
            </a:r>
            <a:r>
              <a:rPr lang="zh-CN" altLang="en-US" dirty="0" smtClean="0"/>
              <a:t>修饰某个类取消显示某个编译器警告，同时又修饰该</a:t>
            </a:r>
            <a:r>
              <a:rPr lang="zh-CN" altLang="en-US" dirty="0"/>
              <a:t>类里的某个方法取消显示另</a:t>
            </a:r>
            <a:r>
              <a:rPr lang="zh-CN" altLang="en-US" dirty="0" smtClean="0"/>
              <a:t>一 </a:t>
            </a:r>
            <a:endParaRPr lang="en-US" altLang="zh-CN" dirty="0" smtClean="0"/>
          </a:p>
          <a:p>
            <a:r>
              <a:rPr lang="en-US" altLang="zh-CN" dirty="0" smtClean="0"/>
              <a:t>                     </a:t>
            </a:r>
            <a:r>
              <a:rPr lang="zh-CN" altLang="en-US" dirty="0" smtClean="0"/>
              <a:t>个</a:t>
            </a:r>
            <a:r>
              <a:rPr lang="zh-CN" altLang="en-US" dirty="0"/>
              <a:t>编译器警告，那么该方法将会同</a:t>
            </a:r>
            <a:r>
              <a:rPr lang="zh-CN" altLang="en-US" dirty="0" smtClean="0"/>
              <a:t>时取消</a:t>
            </a:r>
            <a:r>
              <a:rPr lang="zh-CN" altLang="en-US" dirty="0"/>
              <a:t>显示这两个编译器警告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TW" dirty="0"/>
              <a:t>		 @</a:t>
            </a:r>
            <a:r>
              <a:rPr lang="en-US" altLang="zh-TW" dirty="0" err="1"/>
              <a:t>SuppressWarnings</a:t>
            </a:r>
            <a:r>
              <a:rPr lang="en-US" altLang="zh-TW" dirty="0"/>
              <a:t>(value = "unchecked")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763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1782" y="346364"/>
            <a:ext cx="1124989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JDK</a:t>
            </a:r>
            <a:r>
              <a:rPr lang="zh-CN" altLang="en-US" dirty="0" smtClean="0"/>
              <a:t>元注解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	1. </a:t>
            </a:r>
            <a:r>
              <a:rPr lang="en-US" altLang="zh-CN" dirty="0"/>
              <a:t>@Retention</a:t>
            </a:r>
            <a:r>
              <a:rPr lang="zh-CN" altLang="en-US" dirty="0"/>
              <a:t>只能用于修饰注解定义，用于指定被修饰的注解</a:t>
            </a:r>
            <a:r>
              <a:rPr lang="zh-CN" altLang="en-US" dirty="0" smtClean="0"/>
              <a:t>可以保留</a:t>
            </a:r>
            <a:r>
              <a:rPr lang="zh-CN" altLang="en-US" dirty="0"/>
              <a:t>多长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r>
              <a:rPr lang="en-US" altLang="zh-CN" dirty="0" smtClean="0"/>
              <a:t>	     value</a:t>
            </a:r>
            <a:r>
              <a:rPr lang="zh-CN" altLang="en-US" dirty="0"/>
              <a:t>成员变量的值只能是如下三个。</a:t>
            </a:r>
          </a:p>
          <a:p>
            <a:r>
              <a:rPr lang="en-US" altLang="zh-CN" dirty="0" smtClean="0"/>
              <a:t>		➢ </a:t>
            </a:r>
            <a:r>
              <a:rPr lang="en-US" altLang="zh-CN" dirty="0" err="1"/>
              <a:t>RetentionPolicy.CLASS</a:t>
            </a:r>
            <a:r>
              <a:rPr lang="zh-CN" altLang="en-US" dirty="0"/>
              <a:t>：编译器将把注解记录在</a:t>
            </a:r>
            <a:r>
              <a:rPr lang="en-US" altLang="zh-CN" dirty="0"/>
              <a:t>class</a:t>
            </a:r>
            <a:r>
              <a:rPr lang="zh-CN" altLang="en-US" dirty="0" smtClean="0"/>
              <a:t>文件中</a:t>
            </a:r>
            <a:r>
              <a:rPr lang="zh-CN" altLang="en-US" dirty="0"/>
              <a:t>。当运行</a:t>
            </a:r>
            <a:r>
              <a:rPr lang="en-US" altLang="zh-CN" dirty="0"/>
              <a:t>Java</a:t>
            </a:r>
            <a:r>
              <a:rPr lang="zh-CN" altLang="en-US" dirty="0"/>
              <a:t>程序时</a:t>
            </a:r>
            <a:r>
              <a:rPr lang="zh-CN" altLang="en-US" dirty="0" smtClean="0"/>
              <a:t>，   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                         JVM</a:t>
            </a:r>
            <a:r>
              <a:rPr lang="zh-CN" altLang="en-US" dirty="0"/>
              <a:t>不可获取注解信息。这是默认值。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➢ </a:t>
            </a:r>
            <a:r>
              <a:rPr lang="en-US" altLang="zh-CN" dirty="0" err="1"/>
              <a:t>RetentionPolicy.RUNTIME</a:t>
            </a:r>
            <a:r>
              <a:rPr lang="zh-CN" altLang="en-US" dirty="0"/>
              <a:t>：编译器将把注解记录在</a:t>
            </a:r>
            <a:r>
              <a:rPr lang="en-US" altLang="zh-CN" dirty="0"/>
              <a:t>class</a:t>
            </a:r>
            <a:r>
              <a:rPr lang="zh-CN" altLang="en-US" dirty="0" smtClean="0"/>
              <a:t>文件中</a:t>
            </a:r>
            <a:r>
              <a:rPr lang="zh-CN" altLang="en-US" dirty="0"/>
              <a:t>。当运行</a:t>
            </a:r>
            <a:r>
              <a:rPr lang="en-US" altLang="zh-CN" dirty="0"/>
              <a:t>Java</a:t>
            </a:r>
            <a:r>
              <a:rPr lang="zh-CN" altLang="en-US" dirty="0"/>
              <a:t>程序时</a:t>
            </a:r>
            <a:r>
              <a:rPr lang="zh-CN" altLang="en-US" dirty="0" smtClean="0"/>
              <a:t>，  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                       JVM</a:t>
            </a:r>
            <a:r>
              <a:rPr lang="zh-CN" altLang="en-US" dirty="0"/>
              <a:t>也可获取注解信息，程序可以</a:t>
            </a:r>
            <a:r>
              <a:rPr lang="zh-CN" altLang="en-US" dirty="0" smtClean="0"/>
              <a:t>通过反射</a:t>
            </a:r>
            <a:r>
              <a:rPr lang="zh-CN" altLang="en-US" dirty="0"/>
              <a:t>获取该注解信息。</a:t>
            </a:r>
          </a:p>
          <a:p>
            <a:r>
              <a:rPr lang="en-US" altLang="zh-CN" dirty="0" smtClean="0"/>
              <a:t>		➢ </a:t>
            </a:r>
            <a:r>
              <a:rPr lang="en-US" altLang="zh-CN" dirty="0" err="1"/>
              <a:t>RetentionPolicy.SOURCE</a:t>
            </a:r>
            <a:r>
              <a:rPr lang="zh-CN" altLang="en-US" dirty="0"/>
              <a:t>：注解只保留在源代码中，编译器</a:t>
            </a:r>
            <a:r>
              <a:rPr lang="zh-CN" altLang="en-US" dirty="0" smtClean="0"/>
              <a:t>直接</a:t>
            </a:r>
            <a:r>
              <a:rPr lang="zh-CN" altLang="en-US" dirty="0"/>
              <a:t>丢弃这种注解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	2. </a:t>
            </a:r>
            <a:r>
              <a:rPr lang="en-US" altLang="zh-CN" dirty="0"/>
              <a:t>@Target</a:t>
            </a:r>
            <a:r>
              <a:rPr lang="zh-CN" altLang="en-US" dirty="0"/>
              <a:t>也只能修饰注解定义，它用于指定被修饰的注解能用于</a:t>
            </a:r>
            <a:r>
              <a:rPr lang="zh-CN" altLang="en-US" dirty="0" smtClean="0"/>
              <a:t>修饰</a:t>
            </a:r>
            <a:r>
              <a:rPr lang="zh-CN" altLang="en-US" dirty="0"/>
              <a:t>哪些程序单元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/>
              <a:t>➢ </a:t>
            </a:r>
            <a:r>
              <a:rPr lang="en-US" altLang="zh-CN" dirty="0" err="1"/>
              <a:t>ElementType.ANNOTATION_TYPE</a:t>
            </a:r>
            <a:r>
              <a:rPr lang="zh-CN" altLang="en-US" dirty="0"/>
              <a:t>：指定该策略的注解只能</a:t>
            </a:r>
            <a:r>
              <a:rPr lang="zh-CN" altLang="en-US" dirty="0" smtClean="0"/>
              <a:t>修饰注解</a:t>
            </a:r>
            <a:r>
              <a:rPr lang="zh-CN" altLang="en-US" dirty="0"/>
              <a:t>。</a:t>
            </a:r>
          </a:p>
          <a:p>
            <a:r>
              <a:rPr lang="en-US" altLang="zh-CN" dirty="0" smtClean="0"/>
              <a:t>		➢ </a:t>
            </a:r>
            <a:r>
              <a:rPr lang="en-US" altLang="zh-CN" dirty="0" err="1"/>
              <a:t>ElementType.CONSTRUCTOR</a:t>
            </a:r>
            <a:r>
              <a:rPr lang="zh-CN" altLang="en-US" dirty="0"/>
              <a:t>：指定该策略的注解只能修饰</a:t>
            </a:r>
            <a:r>
              <a:rPr lang="zh-CN" altLang="en-US" dirty="0" smtClean="0"/>
              <a:t>构造器</a:t>
            </a:r>
            <a:r>
              <a:rPr lang="zh-CN" altLang="en-US" dirty="0"/>
              <a:t>。</a:t>
            </a:r>
          </a:p>
          <a:p>
            <a:r>
              <a:rPr lang="en-US" altLang="zh-CN" dirty="0" smtClean="0"/>
              <a:t>		➢ </a:t>
            </a:r>
            <a:r>
              <a:rPr lang="en-US" altLang="zh-CN" dirty="0" err="1"/>
              <a:t>ElementType.FIELD</a:t>
            </a:r>
            <a:r>
              <a:rPr lang="zh-CN" altLang="en-US" dirty="0"/>
              <a:t>：指定该策略的注解只能修饰成员变量。</a:t>
            </a:r>
          </a:p>
          <a:p>
            <a:r>
              <a:rPr lang="en-US" altLang="zh-CN" dirty="0" smtClean="0"/>
              <a:t>		➢ </a:t>
            </a:r>
            <a:r>
              <a:rPr lang="en-US" altLang="zh-CN" dirty="0" err="1"/>
              <a:t>ElementType.LOCAL_VARIABLE</a:t>
            </a:r>
            <a:r>
              <a:rPr lang="zh-CN" altLang="en-US" dirty="0"/>
              <a:t>：指定该策略的注解只能修饰</a:t>
            </a:r>
            <a:r>
              <a:rPr lang="zh-CN" altLang="en-US" dirty="0" smtClean="0"/>
              <a:t>局部变量</a:t>
            </a:r>
            <a:r>
              <a:rPr lang="zh-CN" altLang="en-US" dirty="0"/>
              <a:t>。</a:t>
            </a:r>
          </a:p>
          <a:p>
            <a:r>
              <a:rPr lang="en-US" altLang="zh-CN" dirty="0" smtClean="0"/>
              <a:t>		➢ </a:t>
            </a:r>
            <a:r>
              <a:rPr lang="en-US" altLang="zh-CN" dirty="0" err="1"/>
              <a:t>ElementType.METHOD</a:t>
            </a:r>
            <a:r>
              <a:rPr lang="zh-CN" altLang="en-US" dirty="0"/>
              <a:t>：指定该策略的注解只能修饰方法定义。</a:t>
            </a:r>
          </a:p>
          <a:p>
            <a:r>
              <a:rPr lang="en-US" altLang="zh-CN" dirty="0" smtClean="0"/>
              <a:t>		➢ </a:t>
            </a:r>
            <a:r>
              <a:rPr lang="en-US" altLang="zh-CN" dirty="0" err="1"/>
              <a:t>ElementType.PACKAGE</a:t>
            </a:r>
            <a:r>
              <a:rPr lang="zh-CN" altLang="en-US" dirty="0"/>
              <a:t>：指定该策略的注解只能修饰包定义。</a:t>
            </a:r>
          </a:p>
          <a:p>
            <a:r>
              <a:rPr lang="en-US" altLang="zh-CN" dirty="0" smtClean="0"/>
              <a:t>		➢ </a:t>
            </a:r>
            <a:r>
              <a:rPr lang="en-US" altLang="zh-CN" dirty="0" err="1"/>
              <a:t>ElementType.PARAMETER</a:t>
            </a:r>
            <a:r>
              <a:rPr lang="zh-CN" altLang="en-US" dirty="0"/>
              <a:t>：指定该策略的注解可以修饰参数。</a:t>
            </a:r>
          </a:p>
          <a:p>
            <a:r>
              <a:rPr lang="en-US" altLang="zh-CN" dirty="0" smtClean="0"/>
              <a:t>		➢ </a:t>
            </a:r>
            <a:r>
              <a:rPr lang="en-US" altLang="zh-CN" dirty="0" err="1"/>
              <a:t>ElementType.TYPE</a:t>
            </a:r>
            <a:r>
              <a:rPr lang="zh-CN" altLang="en-US" dirty="0"/>
              <a:t>：指定该策略的注解可以修饰类、接口（</a:t>
            </a:r>
            <a:r>
              <a:rPr lang="zh-CN" altLang="en-US" dirty="0" smtClean="0"/>
              <a:t>包括</a:t>
            </a:r>
            <a:r>
              <a:rPr lang="zh-CN" altLang="en-US" dirty="0"/>
              <a:t>注解类型）或枚举定义。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8206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20</Words>
  <Application>Microsoft Office PowerPoint</Application>
  <PresentationFormat>宽屏</PresentationFormat>
  <Paragraphs>42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新細明體</vt:lpstr>
      <vt:lpstr>等线</vt:lpstr>
      <vt:lpstr>等线 Light</vt:lpstr>
      <vt:lpstr>Arial</vt:lpstr>
      <vt:lpstr>Calibri</vt:lpstr>
      <vt:lpstr>Calibri Light</vt:lpstr>
      <vt:lpstr>Office 佈景主題</vt:lpstr>
      <vt:lpstr>Java Annotation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Annotation</dc:title>
  <dc:creator>Chaojun Lu/WKS/Wistron</dc:creator>
  <cp:lastModifiedBy>Users</cp:lastModifiedBy>
  <cp:revision>22</cp:revision>
  <dcterms:created xsi:type="dcterms:W3CDTF">2023-03-01T05:49:17Z</dcterms:created>
  <dcterms:modified xsi:type="dcterms:W3CDTF">2023-03-03T15:45:32Z</dcterms:modified>
</cp:coreProperties>
</file>