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7" r:id="rId4"/>
    <p:sldId id="263" r:id="rId5"/>
    <p:sldId id="264" r:id="rId6"/>
    <p:sldId id="265" r:id="rId7"/>
    <p:sldId id="268" r:id="rId8"/>
    <p:sldId id="266" r:id="rId9"/>
    <p:sldId id="259" r:id="rId10"/>
    <p:sldId id="260" r:id="rId11"/>
    <p:sldId id="261" r:id="rId12"/>
    <p:sldId id="262" r:id="rId13"/>
    <p:sldId id="267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69D9A-D151-4089-8C1D-9A87D3DC0987}" type="datetimeFigureOut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B56E1-2037-4A4D-B6E0-C43426ED5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876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2E3CD-51DF-493F-9B02-F45DD59A6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B6B50C-2A1C-4E43-8155-917485F4B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B43BC3-4DF5-4802-8F85-83FCD3D9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F93BE3-24F1-4ECC-9295-5AB2FE15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30AE4F-51DD-48E9-8F84-87D81AD6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97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1CB47B-F92C-44BB-B991-A5E4B8B6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1DD86E-6F7D-4A16-8B83-F8D5A9794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17973C-5937-4944-A736-60941777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153533-5B0D-41F5-8790-4D6F9C66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55A526-6848-4349-84A5-CA876EEB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66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D17632D-3A93-4B47-ACB7-837818086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D5E5E8-00F3-4F30-9BB1-F9C01912E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584565-B4F7-4481-A3CF-CC0BDD3B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CF2217-B093-445D-8A16-774A93EA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4C6109-F559-453D-AE18-E6CA564C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29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3E89BD-6BCE-4463-8AF7-E5EBD0D0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C6FB07-13CA-4CB9-8AA9-1CA8E70FB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5CEE27-5D92-451B-9DB6-1D6C7CCC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CF0A35-EF2A-45C6-B78F-27286BFF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944E70-701F-4278-9B9C-2FC30042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35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AB4D-AA66-4CCA-BE95-A570DB0B0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5B314D-9BCF-48D5-A463-2A770729C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698161-3F6F-49B3-8E49-31C12078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5E6A31-4745-4368-9429-0BCE914F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82B6C5-CC92-406E-A803-56EC5C1E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1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5E11D6-18D7-4DA6-BB59-5798BB47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134813-D651-4636-BCFC-8FB8C5CB4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F406DC-8B72-4606-A0D9-DEDC88CD4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A85F06-A9C0-4F5C-915C-D993BAC4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829DDB-B8EF-43CA-B574-78FE1C40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3185D9-40E8-4239-9A85-91D70898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70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55DC0-7D77-4161-BFAC-704A5A76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6EDFC9-8E40-4A74-B31B-5E0258500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B36D3B8-8D6A-492E-A5EA-E52B4044E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5F2C806-F0AE-4661-AC54-4393D10D9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4A7E32C-E9A9-4B9D-ACCE-4EDF240D0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BA4443A-3A4B-4C37-A356-DE732619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7AAD952-0F9B-4DC0-ACF1-C1B71846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4EE9F53-1FBC-44CB-A6C4-E295AF3A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01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018BF-84F6-44FA-9B42-471D21B1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195084A-EF45-403E-BE2B-6998E178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A666F8F-FC29-4D7E-A342-93B253C9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9F88FA-525F-4682-A8BA-4B0913A1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05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89462B-D873-4078-BB2E-A3EC9BDE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1B75C01-A8A0-41B8-83DE-50936112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B2495D-303D-43EF-8DA8-803D78F7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90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00FEE5-1A21-4C8B-8BFD-55C5EDCE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537AC1-40F0-46AC-9969-BD5D7EB3C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68398B-86EC-401F-B1D7-37933C64C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084D6A-2E7A-486D-A032-8FB1D63F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2A68E1-0091-4046-8A98-8E083325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6B7AC0-AC34-4EEC-B7C3-23DD9EE8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37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43BE7C-236E-4810-90D1-4DE46D22C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8DAFEBF-2F18-4D6C-B6C8-28227A942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A4F1B72-DC24-427D-A16C-8AC52B27F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B3A995-283F-4F68-A949-0DAEC088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E5B30F-1910-4079-AA81-8892BD1E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75E23E-4436-400E-8A14-2060C293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60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6388559-A739-4DFB-9AAC-CC48EA837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84E6E74-39E3-41C4-9360-B55534BEA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F5EF10-5C48-41FF-8682-A41169E5A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C4D43-2745-46E1-A871-6B61F7786A47}" type="datetimeFigureOut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B10F95-DD4B-4588-AC9F-E4D9BE57A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F4DE68-E006-4834-A80C-7C5217CD0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37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A1C034-0432-42A5-8D71-7675A45B90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GitStudy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4138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u="sng" dirty="0"/>
              <a:t>Git </a:t>
            </a:r>
            <a:r>
              <a:rPr lang="zh-CN" altLang="en-US" sz="2000" b="1" u="sng" dirty="0"/>
              <a:t>修改一次文件到</a:t>
            </a:r>
            <a:r>
              <a:rPr lang="en-US" altLang="zh-CN" sz="2000" b="1" u="sng" dirty="0"/>
              <a:t>commit</a:t>
            </a:r>
            <a:r>
              <a:rPr lang="zh-CN" altLang="en-US" sz="2000" b="1" u="sng" dirty="0"/>
              <a:t>的圖示過程</a:t>
            </a:r>
            <a:endParaRPr lang="zh-TW" altLang="en-US" sz="2000" b="1" u="sng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5003392" y="1105804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修改某個文件内容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2FCCB5B6-35FA-41D1-9A57-23ACAE0006F5}"/>
              </a:ext>
            </a:extLst>
          </p:cNvPr>
          <p:cNvSpPr/>
          <p:nvPr/>
        </p:nvSpPr>
        <p:spPr>
          <a:xfrm>
            <a:off x="5455920" y="5382864"/>
            <a:ext cx="934720" cy="790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7378AED-F75E-4D86-B271-D01414623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440" y="1573389"/>
            <a:ext cx="4643120" cy="371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83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u="sng" dirty="0"/>
              <a:t>Git </a:t>
            </a:r>
            <a:r>
              <a:rPr lang="zh-CN" altLang="en-US" sz="2000" b="1" u="sng" dirty="0"/>
              <a:t>修改一次文件到</a:t>
            </a:r>
            <a:r>
              <a:rPr lang="en-US" altLang="zh-CN" sz="2000" b="1" u="sng" dirty="0"/>
              <a:t>commit</a:t>
            </a:r>
            <a:r>
              <a:rPr lang="zh-CN" altLang="en-US" sz="2000" b="1" u="sng" dirty="0"/>
              <a:t>的圖示過程</a:t>
            </a:r>
            <a:endParaRPr lang="zh-TW" altLang="en-US" sz="2000" b="1" u="sng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4740659" y="1105803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 add</a:t>
            </a:r>
            <a:r>
              <a:rPr lang="zh-CN" altLang="en-US" dirty="0"/>
              <a:t>修改的文件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2FCCB5B6-35FA-41D1-9A57-23ACAE0006F5}"/>
              </a:ext>
            </a:extLst>
          </p:cNvPr>
          <p:cNvSpPr/>
          <p:nvPr/>
        </p:nvSpPr>
        <p:spPr>
          <a:xfrm>
            <a:off x="5455920" y="5382864"/>
            <a:ext cx="934720" cy="790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05814F5-6CD6-4CC4-862D-C26DCF985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150" y="1733106"/>
            <a:ext cx="4425699" cy="33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12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u="sng" dirty="0"/>
              <a:t>Git </a:t>
            </a:r>
            <a:r>
              <a:rPr lang="zh-CN" altLang="en-US" sz="2000" b="1" u="sng" dirty="0"/>
              <a:t>修改一次文件到</a:t>
            </a:r>
            <a:r>
              <a:rPr lang="en-US" altLang="zh-CN" sz="2000" b="1" u="sng" dirty="0"/>
              <a:t>commit</a:t>
            </a:r>
            <a:r>
              <a:rPr lang="zh-CN" altLang="en-US" sz="2000" b="1" u="sng" dirty="0"/>
              <a:t>的圖示過程</a:t>
            </a:r>
            <a:endParaRPr lang="zh-TW" altLang="en-US" sz="2000" b="1" u="sng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5055619" y="1266299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 commit</a:t>
            </a:r>
            <a:r>
              <a:rPr lang="zh-CN" altLang="en-US" dirty="0"/>
              <a:t>后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FA75E75-22E7-4864-9F85-98E75F7FF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480" y="1798321"/>
            <a:ext cx="5821680" cy="342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8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958EB55-8532-485B-840C-B8BD4D5A5D94}"/>
              </a:ext>
            </a:extLst>
          </p:cNvPr>
          <p:cNvSpPr txBox="1"/>
          <p:nvPr/>
        </p:nvSpPr>
        <p:spPr>
          <a:xfrm>
            <a:off x="335280" y="274320"/>
            <a:ext cx="10972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Git diff</a:t>
            </a:r>
            <a:r>
              <a:rPr lang="zh-CN" altLang="en-US" b="1" u="sng" dirty="0"/>
              <a:t>的相關操作</a:t>
            </a:r>
            <a:endParaRPr lang="en-US" altLang="zh-CN" b="1" u="sng" dirty="0"/>
          </a:p>
          <a:p>
            <a:endParaRPr lang="en-US" altLang="zh-TW" dirty="0"/>
          </a:p>
          <a:p>
            <a:r>
              <a:rPr lang="en-US" altLang="zh-CN" dirty="0"/>
              <a:t>1. </a:t>
            </a:r>
            <a:r>
              <a:rPr lang="zh-CN" altLang="en-US" dirty="0"/>
              <a:t>工作區和索引的比較</a:t>
            </a:r>
            <a:endParaRPr lang="en-US" altLang="zh-CN" dirty="0"/>
          </a:p>
          <a:p>
            <a:pPr lvl="1"/>
            <a:r>
              <a:rPr lang="en-US" altLang="zh-TW" dirty="0"/>
              <a:t>git diff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2. </a:t>
            </a:r>
            <a:r>
              <a:rPr lang="zh-CN" altLang="en-US" dirty="0"/>
              <a:t>工作區和本地版本庫比較</a:t>
            </a:r>
            <a:endParaRPr lang="en-US" altLang="zh-CN" dirty="0"/>
          </a:p>
          <a:p>
            <a:r>
              <a:rPr lang="en-US" altLang="zh-TW" dirty="0"/>
              <a:t>         </a:t>
            </a:r>
            <a:r>
              <a:rPr lang="en-US" altLang="zh-CN" dirty="0"/>
              <a:t>git diff commit</a:t>
            </a:r>
            <a:r>
              <a:rPr lang="zh-CN" altLang="en-US" dirty="0"/>
              <a:t>號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CN" dirty="0"/>
              <a:t>3. </a:t>
            </a:r>
            <a:r>
              <a:rPr lang="zh-CN" altLang="en-US" dirty="0"/>
              <a:t>索引和本地版本庫比較</a:t>
            </a:r>
            <a:endParaRPr lang="en-US" altLang="zh-CN" dirty="0"/>
          </a:p>
          <a:p>
            <a:r>
              <a:rPr lang="en-US" altLang="zh-TW" dirty="0"/>
              <a:t>         </a:t>
            </a:r>
            <a:r>
              <a:rPr lang="en-US" altLang="zh-CN" dirty="0"/>
              <a:t>git diff –cached</a:t>
            </a:r>
          </a:p>
          <a:p>
            <a:endParaRPr lang="en-US" altLang="zh-TW" dirty="0"/>
          </a:p>
          <a:p>
            <a:r>
              <a:rPr lang="en-US" altLang="zh-CN" dirty="0"/>
              <a:t>4. </a:t>
            </a:r>
            <a:r>
              <a:rPr lang="zh-CN" altLang="en-US" dirty="0"/>
              <a:t>某個範圍内的比較</a:t>
            </a:r>
            <a:endParaRPr lang="en-US" altLang="zh-CN" dirty="0"/>
          </a:p>
          <a:p>
            <a:r>
              <a:rPr lang="en-US" altLang="zh-TW" dirty="0"/>
              <a:t>        </a:t>
            </a:r>
            <a:r>
              <a:rPr lang="en-US" altLang="zh-CN" dirty="0"/>
              <a:t>git diff test</a:t>
            </a:r>
            <a:r>
              <a:rPr lang="zh-CN" altLang="en-US" dirty="0"/>
              <a:t>分支</a:t>
            </a:r>
            <a:r>
              <a:rPr lang="en-US" altLang="zh-CN" dirty="0"/>
              <a:t>..master</a:t>
            </a:r>
            <a:r>
              <a:rPr lang="zh-CN" altLang="en-US" dirty="0"/>
              <a:t>分之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CN" dirty="0"/>
              <a:t>5. </a:t>
            </a:r>
            <a:r>
              <a:rPr lang="zh-CN" altLang="en-US" dirty="0"/>
              <a:t>比較某個文件</a:t>
            </a:r>
            <a:endParaRPr lang="en-US" altLang="zh-CN" dirty="0"/>
          </a:p>
          <a:p>
            <a:r>
              <a:rPr lang="en-US" altLang="zh-TW" dirty="0"/>
              <a:t>        </a:t>
            </a:r>
            <a:r>
              <a:rPr lang="en-US" altLang="zh-CN" dirty="0"/>
              <a:t>git diff master~5 master  a.txt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85208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6364" y="277090"/>
            <a:ext cx="11399467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sng" dirty="0"/>
              <a:t>更改提交的相关命令</a:t>
            </a:r>
            <a:endParaRPr lang="en-US" altLang="zh-CN" b="1" u="sng" dirty="0"/>
          </a:p>
          <a:p>
            <a:endParaRPr lang="en-US" altLang="zh-CN" b="1" u="sng" dirty="0"/>
          </a:p>
          <a:p>
            <a:r>
              <a:rPr lang="en-US" altLang="zh-CN" b="1" dirty="0"/>
              <a:t>	1.  </a:t>
            </a:r>
            <a:r>
              <a:rPr lang="en-US" altLang="zh-CN" b="1" dirty="0" err="1"/>
              <a:t>git</a:t>
            </a:r>
            <a:r>
              <a:rPr lang="en-US" altLang="zh-CN" b="1" dirty="0"/>
              <a:t> reset mixed</a:t>
            </a:r>
            <a:r>
              <a:rPr lang="zh-CN" altLang="en-US" b="1" dirty="0"/>
              <a:t>， </a:t>
            </a:r>
            <a:r>
              <a:rPr lang="en-US" altLang="zh-CN" b="1" dirty="0"/>
              <a:t>hard</a:t>
            </a:r>
            <a:r>
              <a:rPr lang="zh-CN" altLang="en-US" b="1" dirty="0"/>
              <a:t>， </a:t>
            </a:r>
            <a:r>
              <a:rPr lang="en-US" altLang="zh-CN" b="1" dirty="0"/>
              <a:t>soft</a:t>
            </a:r>
          </a:p>
          <a:p>
            <a:r>
              <a:rPr lang="en-US" altLang="zh-CN" b="1" dirty="0"/>
              <a:t>	      </a:t>
            </a:r>
            <a:r>
              <a:rPr lang="en-US" altLang="zh-CN" b="1" dirty="0" err="1"/>
              <a:t>git</a:t>
            </a:r>
            <a:r>
              <a:rPr lang="en-US" altLang="zh-CN" b="1" dirty="0"/>
              <a:t> reset --mixed HEAD </a:t>
            </a:r>
            <a:r>
              <a:rPr lang="zh-CN" altLang="en-US" b="1" dirty="0"/>
              <a:t>本地版本库</a:t>
            </a:r>
            <a:r>
              <a:rPr lang="en-US" altLang="zh-CN" b="1" dirty="0"/>
              <a:t>HEAD</a:t>
            </a:r>
            <a:r>
              <a:rPr lang="zh-CN" altLang="en-US" b="1" dirty="0"/>
              <a:t>前内容退回工作区</a:t>
            </a:r>
            <a:r>
              <a:rPr lang="en-US" altLang="zh-CN" b="1" dirty="0"/>
              <a:t>, </a:t>
            </a:r>
            <a:r>
              <a:rPr lang="zh-CN" altLang="en-US" b="1" dirty="0"/>
              <a:t>索引退回工作区</a:t>
            </a:r>
            <a:r>
              <a:rPr lang="en-US" altLang="zh-CN" b="1" dirty="0"/>
              <a:t>, </a:t>
            </a:r>
            <a:r>
              <a:rPr lang="zh-CN" altLang="en-US" b="1" dirty="0"/>
              <a:t>工作区内容不变</a:t>
            </a:r>
            <a:endParaRPr lang="en-US" altLang="zh-CN" b="1" dirty="0"/>
          </a:p>
          <a:p>
            <a:r>
              <a:rPr lang="en-US" altLang="zh-CN" b="1" dirty="0"/>
              <a:t>	      </a:t>
            </a:r>
            <a:r>
              <a:rPr lang="en-US" altLang="zh-CN" b="1" dirty="0" err="1"/>
              <a:t>git</a:t>
            </a:r>
            <a:r>
              <a:rPr lang="en-US" altLang="zh-CN" b="1" dirty="0"/>
              <a:t> reset --hard HEAD   </a:t>
            </a:r>
            <a:r>
              <a:rPr lang="zh-CN" altLang="en-US" b="1" dirty="0"/>
              <a:t>将本地版本库，索引，工作区恢复到与</a:t>
            </a:r>
            <a:r>
              <a:rPr lang="en-US" altLang="zh-CN" b="1" dirty="0"/>
              <a:t>HEAD</a:t>
            </a:r>
            <a:r>
              <a:rPr lang="zh-CN" altLang="en-US" b="1" dirty="0"/>
              <a:t>一样</a:t>
            </a:r>
            <a:r>
              <a:rPr lang="en-US" altLang="zh-CN" b="1" dirty="0"/>
              <a:t>. </a:t>
            </a:r>
            <a:r>
              <a:rPr lang="zh-CN" altLang="en-US" b="1" dirty="0"/>
              <a:t>索引和工作区内容全部消失</a:t>
            </a:r>
            <a:endParaRPr lang="en-US" altLang="zh-CN" b="1" dirty="0"/>
          </a:p>
          <a:p>
            <a:r>
              <a:rPr lang="en-US" altLang="zh-CN" b="1" dirty="0"/>
              <a:t>	      </a:t>
            </a:r>
            <a:r>
              <a:rPr lang="en-US" altLang="zh-CN" b="1" dirty="0" err="1"/>
              <a:t>git</a:t>
            </a:r>
            <a:r>
              <a:rPr lang="en-US" altLang="zh-CN" b="1" dirty="0"/>
              <a:t> reset --soft HEAD   </a:t>
            </a:r>
            <a:r>
              <a:rPr lang="zh-CN" altLang="en-US" b="1" dirty="0"/>
              <a:t>本地版本库，索引，工作区都不变</a:t>
            </a:r>
            <a:r>
              <a:rPr lang="en-US" altLang="zh-CN" b="1" dirty="0"/>
              <a:t>,  </a:t>
            </a:r>
            <a:r>
              <a:rPr lang="zh-CN" altLang="en-US" b="1" dirty="0"/>
              <a:t> 本地版本库</a:t>
            </a:r>
            <a:r>
              <a:rPr lang="en-US" altLang="zh-CN" b="1" dirty="0"/>
              <a:t>HEAD</a:t>
            </a:r>
            <a:r>
              <a:rPr lang="zh-CN" altLang="en-US" b="1" dirty="0"/>
              <a:t>之后内容退回索引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2.   git cherry-pick SHAID                  </a:t>
            </a:r>
            <a:r>
              <a:rPr lang="zh-CN" altLang="en-US" b="1" dirty="0"/>
              <a:t>把某次</a:t>
            </a:r>
            <a:r>
              <a:rPr lang="en-US" altLang="zh-CN" b="1" dirty="0"/>
              <a:t>commit</a:t>
            </a:r>
            <a:r>
              <a:rPr lang="zh-CN" altLang="en-US" b="1" dirty="0"/>
              <a:t>放到指定的</a:t>
            </a:r>
            <a:r>
              <a:rPr lang="en-US" altLang="zh-CN" b="1" dirty="0"/>
              <a:t>branch</a:t>
            </a:r>
          </a:p>
          <a:p>
            <a:endParaRPr lang="en-US" altLang="zh-CN" b="1" dirty="0"/>
          </a:p>
          <a:p>
            <a:r>
              <a:rPr lang="en-US" altLang="zh-CN" b="1" dirty="0"/>
              <a:t>	3.   git revert SHAID                           </a:t>
            </a:r>
            <a:r>
              <a:rPr lang="zh-CN" altLang="en-US" b="1" dirty="0"/>
              <a:t>撤銷</a:t>
            </a:r>
            <a:r>
              <a:rPr lang="en-US" altLang="zh-CN" b="1" dirty="0"/>
              <a:t>branch</a:t>
            </a:r>
            <a:r>
              <a:rPr lang="zh-CN" altLang="en-US" b="1" dirty="0"/>
              <a:t>上的某次提交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4.   git checkout </a:t>
            </a:r>
            <a:r>
              <a:rPr lang="zh-CN" altLang="en-US" b="1" dirty="0"/>
              <a:t>文件                        從對象庫提取内容放到工作區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5.   git commit --amend                    </a:t>
            </a:r>
            <a:r>
              <a:rPr lang="zh-CN" altLang="en-US" b="1" dirty="0"/>
              <a:t>修改最近一次提交信息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6.   git rebase </a:t>
            </a:r>
            <a:r>
              <a:rPr lang="zh-CN" altLang="en-US" b="1" dirty="0"/>
              <a:t>分支</a:t>
            </a:r>
            <a:r>
              <a:rPr lang="en-US" altLang="zh-CN" b="1" dirty="0"/>
              <a:t>1 </a:t>
            </a:r>
            <a:r>
              <a:rPr lang="zh-CN" altLang="en-US" b="1" dirty="0"/>
              <a:t>分支</a:t>
            </a:r>
            <a:r>
              <a:rPr lang="en-US" altLang="zh-CN" b="1" dirty="0"/>
              <a:t>2              </a:t>
            </a:r>
            <a:r>
              <a:rPr lang="zh-CN" altLang="en-US" b="1" dirty="0"/>
              <a:t>把分支</a:t>
            </a:r>
            <a:r>
              <a:rPr lang="en-US" altLang="zh-CN" b="1" dirty="0"/>
              <a:t>1</a:t>
            </a:r>
            <a:r>
              <a:rPr lang="zh-CN" altLang="en-US" b="1" dirty="0"/>
              <a:t>的提交變基到分支</a:t>
            </a:r>
            <a:r>
              <a:rPr lang="en-US" altLang="zh-CN" b="1" dirty="0"/>
              <a:t>2</a:t>
            </a:r>
            <a:r>
              <a:rPr lang="zh-CN" altLang="en-US" b="1" dirty="0"/>
              <a:t>上面</a:t>
            </a:r>
            <a:endParaRPr lang="en-US" altLang="zh-CN" b="1" dirty="0"/>
          </a:p>
          <a:p>
            <a:r>
              <a:rPr lang="en-US" altLang="zh-CN" b="1" dirty="0"/>
              <a:t>	      git rebase --continue                   </a:t>
            </a:r>
            <a:r>
              <a:rPr lang="zh-CN" altLang="en-US" b="1" dirty="0"/>
              <a:t>繼續變基操作</a:t>
            </a:r>
            <a:endParaRPr lang="en-US" altLang="zh-CN" b="1" dirty="0"/>
          </a:p>
          <a:p>
            <a:r>
              <a:rPr lang="en-US" altLang="zh-CN" b="1" dirty="0"/>
              <a:t>	      git rebase –abort                         </a:t>
            </a:r>
            <a:r>
              <a:rPr lang="zh-CN" altLang="en-US" b="1" dirty="0"/>
              <a:t>終止變基操作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7.</a:t>
            </a:r>
            <a:r>
              <a:rPr lang="zh-CN" altLang="en-US" b="1" dirty="0"/>
              <a:t> </a:t>
            </a:r>
            <a:r>
              <a:rPr lang="en-US" altLang="zh-CN" b="1" dirty="0"/>
              <a:t>  git rebase --onto </a:t>
            </a:r>
            <a:r>
              <a:rPr lang="zh-CN" altLang="en-US" b="1" dirty="0"/>
              <a:t>分支名 起始提交 最後提交     </a:t>
            </a:r>
            <a:r>
              <a:rPr lang="en-US" altLang="zh-CN" b="1" dirty="0"/>
              <a:t>       </a:t>
            </a:r>
            <a:r>
              <a:rPr lang="zh-CN" altLang="en-US" b="1" dirty="0"/>
              <a:t>把多筆提交變基到分支名的上面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8.   git rebase --I  SHAID             </a:t>
            </a:r>
            <a:r>
              <a:rPr lang="zh-CN" altLang="en-US" b="1" dirty="0"/>
              <a:t>合并</a:t>
            </a:r>
            <a:r>
              <a:rPr lang="en-US" altLang="zh-CN" b="1" dirty="0"/>
              <a:t>commit</a:t>
            </a:r>
            <a:r>
              <a:rPr lang="zh-CN" altLang="en-US" b="1" dirty="0"/>
              <a:t>獲取</a:t>
            </a:r>
            <a:r>
              <a:rPr lang="en-US" altLang="zh-CN" b="1"/>
              <a:t>, </a:t>
            </a:r>
            <a:r>
              <a:rPr lang="zh-CN" altLang="en-US" b="1"/>
              <a:t>修改</a:t>
            </a:r>
            <a:endParaRPr lang="en-US" altLang="zh-CN" b="1" dirty="0"/>
          </a:p>
          <a:p>
            <a:r>
              <a:rPr lang="en-US" altLang="zh-CN" b="1" dirty="0"/>
              <a:t>	</a:t>
            </a:r>
          </a:p>
          <a:p>
            <a:endParaRPr lang="en-US" altLang="zh-CN" b="1" dirty="0"/>
          </a:p>
          <a:p>
            <a:r>
              <a:rPr lang="en-US" altLang="zh-CN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92480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C5647E3-24FF-4A86-BF24-284CB38C9F61}"/>
              </a:ext>
            </a:extLst>
          </p:cNvPr>
          <p:cNvSpPr txBox="1"/>
          <p:nvPr/>
        </p:nvSpPr>
        <p:spPr>
          <a:xfrm>
            <a:off x="203200" y="162560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u="sng" dirty="0"/>
              <a:t>git pop </a:t>
            </a:r>
            <a:r>
              <a:rPr lang="zh-CN" altLang="en-US" sz="2400" b="1" u="sng" dirty="0"/>
              <a:t>儲藏修改</a:t>
            </a:r>
            <a:endParaRPr lang="zh-TW" altLang="en-US" sz="2400" b="1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CE0819-0846-481D-A5D3-131A9F6F0B7D}"/>
              </a:ext>
            </a:extLst>
          </p:cNvPr>
          <p:cNvSpPr txBox="1"/>
          <p:nvPr/>
        </p:nvSpPr>
        <p:spPr>
          <a:xfrm>
            <a:off x="843280" y="904240"/>
            <a:ext cx="10048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git stash save “commit</a:t>
            </a:r>
            <a:r>
              <a:rPr lang="zh-CN" altLang="en-US" dirty="0"/>
              <a:t>信息</a:t>
            </a:r>
            <a:r>
              <a:rPr lang="en-US" altLang="zh-CN" dirty="0"/>
              <a:t>”</a:t>
            </a:r>
            <a:r>
              <a:rPr lang="zh-CN" altLang="en-US" dirty="0"/>
              <a:t>       </a:t>
            </a:r>
            <a:r>
              <a:rPr lang="en-US" altLang="zh-CN" dirty="0"/>
              <a:t>---  </a:t>
            </a:r>
            <a:r>
              <a:rPr lang="zh-CN" altLang="en-US" dirty="0"/>
              <a:t>存儲工作區和索引的内容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git stash pop     ---   </a:t>
            </a:r>
            <a:r>
              <a:rPr lang="zh-CN" altLang="en-US" dirty="0"/>
              <a:t>取出存儲内容放到工作區</a:t>
            </a:r>
            <a:r>
              <a:rPr lang="en-US" altLang="zh-CN" dirty="0"/>
              <a:t>, </a:t>
            </a:r>
            <a:r>
              <a:rPr lang="zh-CN" altLang="en-US" dirty="0"/>
              <a:t>成功后刪除</a:t>
            </a:r>
            <a:r>
              <a:rPr lang="en-US" altLang="zh-CN" dirty="0"/>
              <a:t>stash, </a:t>
            </a:r>
            <a:r>
              <a:rPr lang="zh-CN" altLang="en-US" dirty="0"/>
              <a:t>有衝突不刪除</a:t>
            </a:r>
            <a:r>
              <a:rPr lang="en-US" altLang="zh-CN" dirty="0"/>
              <a:t>stash</a:t>
            </a:r>
          </a:p>
          <a:p>
            <a:pPr marL="342900" indent="-342900">
              <a:buAutoNum type="arabicPeriod"/>
            </a:pPr>
            <a:r>
              <a:rPr lang="en-US" altLang="zh-CN" dirty="0"/>
              <a:t>git stash drop  stash</a:t>
            </a:r>
            <a:r>
              <a:rPr lang="zh-CN" altLang="en-US" dirty="0"/>
              <a:t>信息    </a:t>
            </a:r>
            <a:r>
              <a:rPr lang="en-US" altLang="zh-CN" dirty="0"/>
              <a:t>--- </a:t>
            </a:r>
            <a:r>
              <a:rPr lang="zh-CN" altLang="en-US" dirty="0"/>
              <a:t>如果沒有</a:t>
            </a:r>
            <a:r>
              <a:rPr lang="en-US" altLang="zh-CN" dirty="0"/>
              <a:t>stash</a:t>
            </a:r>
            <a:r>
              <a:rPr lang="zh-CN" altLang="en-US" dirty="0"/>
              <a:t>信息默認刪除最近一個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git stash apply stash</a:t>
            </a:r>
            <a:r>
              <a:rPr lang="zh-CN" altLang="en-US" dirty="0"/>
              <a:t>信息  </a:t>
            </a:r>
            <a:r>
              <a:rPr lang="en-US" altLang="zh-CN" dirty="0"/>
              <a:t>---</a:t>
            </a:r>
            <a:r>
              <a:rPr lang="zh-CN" altLang="en-US" dirty="0"/>
              <a:t>取出存儲内容放到工作區，不刪除</a:t>
            </a:r>
            <a:r>
              <a:rPr lang="en-US" altLang="zh-CN" dirty="0"/>
              <a:t>stash</a:t>
            </a:r>
          </a:p>
          <a:p>
            <a:pPr marL="342900" indent="-342900">
              <a:buAutoNum type="arabicPeriod"/>
            </a:pPr>
            <a:r>
              <a:rPr lang="en-US" altLang="zh-TW" dirty="0"/>
              <a:t>git stash show </a:t>
            </a:r>
            <a:r>
              <a:rPr lang="en-US" altLang="zh-CN" dirty="0"/>
              <a:t>–p</a:t>
            </a:r>
            <a:r>
              <a:rPr lang="zh-CN" altLang="en-US" dirty="0"/>
              <a:t> </a:t>
            </a:r>
            <a:r>
              <a:rPr lang="en-US" altLang="zh-TW" dirty="0"/>
              <a:t>stash</a:t>
            </a:r>
            <a:r>
              <a:rPr lang="zh-CN" altLang="en-US" dirty="0"/>
              <a:t>信息  </a:t>
            </a:r>
            <a:r>
              <a:rPr lang="en-US" altLang="zh-CN" dirty="0"/>
              <a:t>---  </a:t>
            </a:r>
            <a:r>
              <a:rPr lang="zh-CN" altLang="en-US" dirty="0"/>
              <a:t>顯示文件變更的記錄的詳細信息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err="1"/>
              <a:t>git</a:t>
            </a:r>
            <a:r>
              <a:rPr lang="en-US" altLang="zh-CN" dirty="0"/>
              <a:t> stash save stash</a:t>
            </a:r>
            <a:r>
              <a:rPr lang="zh-CN" altLang="en-US" dirty="0"/>
              <a:t>信息</a:t>
            </a:r>
            <a:r>
              <a:rPr lang="en-US" altLang="zh-CN" dirty="0"/>
              <a:t> --include-untrack --- </a:t>
            </a:r>
            <a:r>
              <a:rPr lang="zh-CN" altLang="en-US" dirty="0"/>
              <a:t>将未被追踪的文件也存储起来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err="1"/>
              <a:t>git</a:t>
            </a:r>
            <a:r>
              <a:rPr lang="en-US" altLang="zh-CN" dirty="0"/>
              <a:t> stash branch </a:t>
            </a:r>
            <a:r>
              <a:rPr lang="zh-CN" altLang="en-US" dirty="0"/>
              <a:t>分支名</a:t>
            </a:r>
            <a:r>
              <a:rPr lang="en-US" altLang="zh-CN" dirty="0"/>
              <a:t>     ---  </a:t>
            </a:r>
            <a:r>
              <a:rPr lang="zh-CN" altLang="en-US" dirty="0"/>
              <a:t>将存储的工作区运用到新的</a:t>
            </a:r>
            <a:r>
              <a:rPr lang="en-US" altLang="zh-CN" dirty="0"/>
              <a:t>branch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6690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5DB0455-196F-4FAE-B01E-8441D8909D47}"/>
              </a:ext>
            </a:extLst>
          </p:cNvPr>
          <p:cNvSpPr txBox="1"/>
          <p:nvPr/>
        </p:nvSpPr>
        <p:spPr>
          <a:xfrm>
            <a:off x="284480" y="264160"/>
            <a:ext cx="1102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git log</a:t>
            </a:r>
            <a:r>
              <a:rPr lang="zh-CN" altLang="en-US" b="1" u="sng" dirty="0"/>
              <a:t>的使用</a:t>
            </a:r>
            <a:endParaRPr lang="en-US" altLang="zh-CN" b="1" u="sng" dirty="0"/>
          </a:p>
          <a:p>
            <a:endParaRPr lang="en-US" altLang="zh-TW" b="1" u="sng" dirty="0"/>
          </a:p>
          <a:p>
            <a:r>
              <a:rPr lang="en-US" altLang="zh-TW" b="1" dirty="0"/>
              <a:t>	</a:t>
            </a:r>
            <a:r>
              <a:rPr lang="en-US" altLang="zh-CN" b="1" dirty="0"/>
              <a:t>1.   git log HEAD@{</a:t>
            </a:r>
            <a:r>
              <a:rPr lang="zh-CN" altLang="en-US" b="1" dirty="0"/>
              <a:t>時間標語</a:t>
            </a:r>
            <a:r>
              <a:rPr lang="en-US" altLang="zh-CN" b="1" dirty="0"/>
              <a:t>}</a:t>
            </a:r>
          </a:p>
          <a:p>
            <a:r>
              <a:rPr lang="en-US" altLang="zh-TW" b="1" dirty="0"/>
              <a:t>		</a:t>
            </a:r>
            <a:r>
              <a:rPr lang="en-US" altLang="zh-CN" b="1" dirty="0" err="1"/>
              <a:t>e.g</a:t>
            </a:r>
            <a:r>
              <a:rPr lang="en-US" altLang="zh-CN" b="1" dirty="0"/>
              <a:t>    git log HEAD@{yesterday</a:t>
            </a:r>
            <a:r>
              <a:rPr lang="en-US" altLang="zh-CN" b="1"/>
              <a:t>}     </a:t>
            </a:r>
            <a:r>
              <a:rPr lang="zh-CN" altLang="en-US" b="1"/>
              <a:t>昨天之前的</a:t>
            </a:r>
            <a:r>
              <a:rPr lang="en-US" altLang="zh-CN" b="1" dirty="0"/>
              <a:t>commit</a:t>
            </a:r>
            <a:r>
              <a:rPr lang="zh-CN" altLang="en-US" b="1" dirty="0"/>
              <a:t>信息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091212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2D95AE1-409A-44C3-B90F-8326E1441332}"/>
              </a:ext>
            </a:extLst>
          </p:cNvPr>
          <p:cNvSpPr txBox="1"/>
          <p:nvPr/>
        </p:nvSpPr>
        <p:spPr>
          <a:xfrm>
            <a:off x="335280" y="325120"/>
            <a:ext cx="114808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u="sng" dirty="0"/>
              <a:t>遠程分支的使用</a:t>
            </a:r>
            <a:endParaRPr lang="en-US" altLang="zh-CN" sz="2400" b="1" u="sng" dirty="0"/>
          </a:p>
          <a:p>
            <a:r>
              <a:rPr lang="en-US" altLang="zh-TW" sz="2000" dirty="0"/>
              <a:t>	</a:t>
            </a:r>
          </a:p>
          <a:p>
            <a:r>
              <a:rPr lang="en-US" altLang="zh-TW" sz="2000" dirty="0"/>
              <a:t>	</a:t>
            </a:r>
            <a:r>
              <a:rPr lang="en-US" altLang="zh-CN" sz="2000" dirty="0"/>
              <a:t>1</a:t>
            </a:r>
            <a:r>
              <a:rPr lang="en-US" altLang="zh-CN" dirty="0"/>
              <a:t>.   </a:t>
            </a:r>
            <a:r>
              <a:rPr lang="zh-CN" altLang="en-US" dirty="0"/>
              <a:t>查看引用</a:t>
            </a:r>
            <a:endParaRPr lang="en-US" altLang="zh-CN" dirty="0"/>
          </a:p>
          <a:p>
            <a:r>
              <a:rPr lang="en-US" altLang="zh-CN" dirty="0"/>
              <a:t>		git show-ref   ---  </a:t>
            </a:r>
            <a:r>
              <a:rPr lang="zh-CN" altLang="en-US" dirty="0"/>
              <a:t>顯示當前版本庫的引用</a:t>
            </a:r>
            <a:endParaRPr lang="en-US" altLang="zh-CN" dirty="0"/>
          </a:p>
          <a:p>
            <a:r>
              <a:rPr lang="en-US" altLang="zh-CN" dirty="0"/>
              <a:t>		git ls-remote ---  </a:t>
            </a:r>
            <a:r>
              <a:rPr lang="zh-CN" altLang="en-US" dirty="0"/>
              <a:t>顯示遠程版本庫的引用</a:t>
            </a:r>
            <a:endParaRPr lang="en-US" altLang="zh-CN" dirty="0"/>
          </a:p>
          <a:p>
            <a:endParaRPr lang="en-US" altLang="zh-CN" sz="2000" dirty="0"/>
          </a:p>
          <a:p>
            <a:r>
              <a:rPr lang="en-US" altLang="zh-CN" sz="2000" dirty="0"/>
              <a:t>	2. </a:t>
            </a:r>
            <a:r>
              <a:rPr lang="zh-CN" altLang="en-US" sz="2000" dirty="0"/>
              <a:t>以一個本地版本作爲裸倉庫</a:t>
            </a:r>
            <a:r>
              <a:rPr lang="en-US" altLang="zh-CN" sz="2000" dirty="0"/>
              <a:t>(</a:t>
            </a:r>
            <a:r>
              <a:rPr lang="zh-CN" altLang="en-US" sz="2000" dirty="0"/>
              <a:t>遠程版本庫</a:t>
            </a:r>
            <a:r>
              <a:rPr lang="en-US" altLang="zh-CN" sz="2000" dirty="0"/>
              <a:t>)</a:t>
            </a:r>
            <a:r>
              <a:rPr lang="zh-CN" altLang="en-US" sz="2000" dirty="0"/>
              <a:t>步驟</a:t>
            </a:r>
            <a:endParaRPr lang="en-US" altLang="zh-CN" sz="2000" dirty="0"/>
          </a:p>
          <a:p>
            <a:r>
              <a:rPr lang="en-US" altLang="zh-CN" sz="2000" dirty="0"/>
              <a:t>		(1)git clone --bare </a:t>
            </a:r>
            <a:r>
              <a:rPr lang="zh-CN" altLang="en-US" sz="2000" dirty="0"/>
              <a:t>本地版本庫的路徑   </a:t>
            </a:r>
            <a:r>
              <a:rPr lang="en-US" altLang="zh-CN" sz="2000" dirty="0"/>
              <a:t>---  </a:t>
            </a:r>
            <a:r>
              <a:rPr lang="zh-CN" altLang="en-US" sz="2000" dirty="0"/>
              <a:t>創建裸倉庫生成本地版本庫名字加</a:t>
            </a:r>
            <a:r>
              <a:rPr lang="en-US" altLang="zh-CN" sz="2000" dirty="0"/>
              <a:t>.git</a:t>
            </a:r>
          </a:p>
          <a:p>
            <a:r>
              <a:rPr lang="en-US" altLang="zh-CN" sz="2000" dirty="0"/>
              <a:t>                                (2)git</a:t>
            </a:r>
            <a:r>
              <a:rPr lang="zh-CN" altLang="en-US" sz="2000" dirty="0"/>
              <a:t> </a:t>
            </a:r>
            <a:r>
              <a:rPr lang="en-US" altLang="zh-CN" sz="2000" dirty="0"/>
              <a:t>remote</a:t>
            </a:r>
            <a:r>
              <a:rPr lang="zh-CN" altLang="en-US" sz="2000" dirty="0"/>
              <a:t> </a:t>
            </a:r>
            <a:r>
              <a:rPr lang="en-US" altLang="zh-CN" sz="2000" dirty="0"/>
              <a:t>add+</a:t>
            </a:r>
            <a:r>
              <a:rPr lang="zh-CN" altLang="en-US" sz="2000" dirty="0"/>
              <a:t>遠程分支名字</a:t>
            </a:r>
            <a:r>
              <a:rPr lang="en-US" altLang="zh-CN" sz="2000" dirty="0"/>
              <a:t>+ </a:t>
            </a:r>
            <a:r>
              <a:rPr lang="zh-CN" altLang="en-US" sz="2000" dirty="0"/>
              <a:t>裸倉庫下</a:t>
            </a:r>
            <a:r>
              <a:rPr lang="en-US" altLang="zh-CN" sz="2000" dirty="0"/>
              <a:t>.git</a:t>
            </a:r>
            <a:r>
              <a:rPr lang="zh-CN" altLang="en-US" sz="2000" dirty="0"/>
              <a:t>結尾文件夾的路徑</a:t>
            </a:r>
            <a:endParaRPr lang="en-US" altLang="zh-CN" sz="2000" dirty="0"/>
          </a:p>
          <a:p>
            <a:r>
              <a:rPr lang="en-US" altLang="zh-CN" sz="2000" dirty="0"/>
              <a:t>		(3)git remote update </a:t>
            </a:r>
            <a:r>
              <a:rPr lang="zh-CN" altLang="en-US" sz="2000" dirty="0"/>
              <a:t>遠程分支名字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	3. </a:t>
            </a:r>
            <a:r>
              <a:rPr lang="zh-CN" altLang="en-US" sz="2000" dirty="0"/>
              <a:t>刪除本地的遠程分支</a:t>
            </a:r>
            <a:endParaRPr lang="en-US" altLang="zh-CN" sz="2000" dirty="0"/>
          </a:p>
          <a:p>
            <a:r>
              <a:rPr lang="en-US" altLang="zh-CN" sz="2000" dirty="0"/>
              <a:t>		git remote remove </a:t>
            </a:r>
            <a:r>
              <a:rPr lang="zh-CN" altLang="en-US" sz="2000" dirty="0"/>
              <a:t>遠程分支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	4. </a:t>
            </a:r>
            <a:r>
              <a:rPr lang="zh-CN" altLang="en-US" sz="2000" dirty="0"/>
              <a:t>將本地修改提交到遠程分支</a:t>
            </a:r>
            <a:r>
              <a:rPr lang="en-US" altLang="zh-CN" sz="2000" dirty="0"/>
              <a:t>,  </a:t>
            </a:r>
            <a:r>
              <a:rPr lang="zh-CN" altLang="en-US" sz="2000" dirty="0"/>
              <a:t>本地分支和遠程分支一樣以下指令等同</a:t>
            </a:r>
            <a:endParaRPr lang="en-US" altLang="zh-CN" sz="2000" dirty="0"/>
          </a:p>
          <a:p>
            <a:r>
              <a:rPr lang="en-US" altLang="zh-CN" sz="2000" dirty="0"/>
              <a:t>		git push &lt;</a:t>
            </a:r>
            <a:r>
              <a:rPr lang="zh-TW" altLang="en-US" sz="2000" dirty="0"/>
              <a:t>远程主机名</a:t>
            </a:r>
            <a:r>
              <a:rPr lang="en-US" altLang="zh-TW" sz="2000" dirty="0"/>
              <a:t>&gt; &lt;</a:t>
            </a:r>
            <a:r>
              <a:rPr lang="zh-TW" altLang="en-US" sz="2000" dirty="0"/>
              <a:t>本地分支名</a:t>
            </a:r>
            <a:r>
              <a:rPr lang="en-US" altLang="zh-TW" sz="2000" dirty="0"/>
              <a:t>&gt;:&lt;</a:t>
            </a:r>
            <a:r>
              <a:rPr lang="zh-TW" altLang="en-US" sz="2000" dirty="0"/>
              <a:t>远程分支名</a:t>
            </a:r>
            <a:r>
              <a:rPr lang="en-US" altLang="zh-TW" sz="2000" dirty="0"/>
              <a:t>&gt;</a:t>
            </a:r>
          </a:p>
          <a:p>
            <a:r>
              <a:rPr lang="en-US" altLang="zh-CN" sz="2000" dirty="0"/>
              <a:t>		git push &lt;</a:t>
            </a:r>
            <a:r>
              <a:rPr lang="zh-TW" altLang="en-US" sz="2000" dirty="0"/>
              <a:t>远程主机名</a:t>
            </a:r>
            <a:r>
              <a:rPr lang="en-US" altLang="zh-TW" sz="2000" dirty="0"/>
              <a:t>&gt; &lt;</a:t>
            </a:r>
            <a:r>
              <a:rPr lang="zh-TW" altLang="en-US" sz="2000" dirty="0"/>
              <a:t>本地分支名</a:t>
            </a:r>
            <a:r>
              <a:rPr lang="en-US" altLang="zh-TW" sz="2000" dirty="0"/>
              <a:t>&gt;</a:t>
            </a:r>
            <a:endParaRPr lang="en-US" altLang="zh-CN" sz="2000" dirty="0"/>
          </a:p>
          <a:p>
            <a:r>
              <a:rPr lang="en-US" altLang="zh-CN" sz="2000" dirty="0"/>
              <a:t> </a:t>
            </a:r>
          </a:p>
          <a:p>
            <a:r>
              <a:rPr lang="en-US" altLang="zh-TW" sz="2000" dirty="0"/>
              <a:t>	</a:t>
            </a:r>
            <a:r>
              <a:rPr lang="en-US" altLang="zh-CN" sz="2000" dirty="0"/>
              <a:t>5.  </a:t>
            </a:r>
            <a:r>
              <a:rPr lang="zh-CN" altLang="en-US" sz="2000" dirty="0"/>
              <a:t>刪除遠程分支</a:t>
            </a:r>
            <a:endParaRPr lang="en-US" altLang="zh-CN" sz="2000" dirty="0"/>
          </a:p>
          <a:p>
            <a:r>
              <a:rPr lang="en-US" altLang="zh-TW" sz="2000" dirty="0"/>
              <a:t>		 git push origin --delete </a:t>
            </a:r>
            <a:r>
              <a:rPr lang="zh-CN" altLang="en-US" sz="2000" dirty="0"/>
              <a:t>分支名</a:t>
            </a:r>
            <a:r>
              <a:rPr lang="en-US" altLang="zh-TW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14544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2D95AE1-409A-44C3-B90F-8326E1441332}"/>
              </a:ext>
            </a:extLst>
          </p:cNvPr>
          <p:cNvSpPr txBox="1"/>
          <p:nvPr/>
        </p:nvSpPr>
        <p:spPr>
          <a:xfrm>
            <a:off x="335280" y="325120"/>
            <a:ext cx="114808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u="sng" dirty="0"/>
              <a:t>遠程分支的使用</a:t>
            </a:r>
            <a:endParaRPr lang="en-US" altLang="zh-CN" sz="2400" b="1" u="sng" dirty="0"/>
          </a:p>
          <a:p>
            <a:r>
              <a:rPr lang="en-US" altLang="zh-TW" sz="2000" dirty="0"/>
              <a:t>	</a:t>
            </a:r>
          </a:p>
          <a:p>
            <a:r>
              <a:rPr lang="en-US" altLang="zh-TW" sz="2000" dirty="0"/>
              <a:t>	</a:t>
            </a:r>
            <a:r>
              <a:rPr lang="en-US" altLang="zh-CN" dirty="0"/>
              <a:t>6.  </a:t>
            </a:r>
            <a:r>
              <a:rPr lang="zh-CN" altLang="en-US" dirty="0"/>
              <a:t>查看遠程分支的信息</a:t>
            </a:r>
            <a:endParaRPr lang="en-US" altLang="zh-CN" dirty="0"/>
          </a:p>
          <a:p>
            <a:r>
              <a:rPr lang="en-US" altLang="zh-TW" dirty="0"/>
              <a:t>		</a:t>
            </a:r>
            <a:r>
              <a:rPr lang="en-US" altLang="zh-CN" dirty="0"/>
              <a:t>git remote show origin</a:t>
            </a:r>
          </a:p>
          <a:p>
            <a:endParaRPr lang="en-US" altLang="zh-TW" dirty="0"/>
          </a:p>
          <a:p>
            <a:r>
              <a:rPr lang="en-US" altLang="zh-TW" dirty="0"/>
              <a:t>	7.  </a:t>
            </a:r>
            <a:r>
              <a:rPr lang="zh-CN" altLang="en-US" dirty="0"/>
              <a:t>刪除本地遠程分支</a:t>
            </a:r>
            <a:endParaRPr lang="en-US" altLang="zh-CN" dirty="0"/>
          </a:p>
          <a:p>
            <a:r>
              <a:rPr lang="en-US" altLang="zh-TW" dirty="0"/>
              <a:t>		</a:t>
            </a:r>
            <a:r>
              <a:rPr lang="en-US" altLang="zh-CN" dirty="0"/>
              <a:t>git remote --d --r </a:t>
            </a:r>
            <a:r>
              <a:rPr lang="zh-CN" altLang="en-US" dirty="0"/>
              <a:t>遠程分支名字</a:t>
            </a:r>
            <a:endParaRPr lang="en-US" altLang="zh-CN" dirty="0"/>
          </a:p>
          <a:p>
            <a:r>
              <a:rPr lang="en-US" altLang="zh-TW" dirty="0"/>
              <a:t>	</a:t>
            </a:r>
          </a:p>
          <a:p>
            <a:r>
              <a:rPr lang="en-US" altLang="zh-TW" dirty="0"/>
              <a:t>	</a:t>
            </a:r>
            <a:r>
              <a:rPr lang="en-US" altLang="zh-CN" dirty="0"/>
              <a:t>8. </a:t>
            </a:r>
            <a:r>
              <a:rPr lang="zh-CN" altLang="en-US" dirty="0"/>
              <a:t>遠程版本庫刪除了分支同步到本地</a:t>
            </a:r>
            <a:endParaRPr lang="en-US" altLang="zh-CN" dirty="0"/>
          </a:p>
          <a:p>
            <a:r>
              <a:rPr lang="en-US" altLang="zh-TW" dirty="0"/>
              <a:t>		git remote update –prune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CN" dirty="0"/>
              <a:t>9. </a:t>
            </a:r>
            <a:r>
              <a:rPr lang="zh-CN" altLang="en-US" dirty="0"/>
              <a:t>重新命名遠程版本庫</a:t>
            </a:r>
            <a:endParaRPr lang="en-US" altLang="zh-CN" dirty="0"/>
          </a:p>
          <a:p>
            <a:r>
              <a:rPr lang="en-US" altLang="zh-TW" dirty="0"/>
              <a:t>		</a:t>
            </a:r>
            <a:r>
              <a:rPr lang="en-US" altLang="zh-CN" dirty="0"/>
              <a:t>git remote rename </a:t>
            </a:r>
            <a:r>
              <a:rPr lang="zh-CN" altLang="en-US" dirty="0"/>
              <a:t>舊名字 新名字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CN" dirty="0"/>
              <a:t>10. clone</a:t>
            </a:r>
            <a:r>
              <a:rPr lang="zh-CN" altLang="en-US" dirty="0"/>
              <a:t>單個分支的代碼</a:t>
            </a:r>
            <a:endParaRPr lang="en-US" altLang="zh-CN" dirty="0"/>
          </a:p>
          <a:p>
            <a:r>
              <a:rPr lang="en-US" altLang="zh-TW" dirty="0"/>
              <a:t>		git clone </a:t>
            </a:r>
            <a:r>
              <a:rPr lang="en-US" altLang="zh-TW" dirty="0" err="1"/>
              <a:t>git@github.com:luchaojun</a:t>
            </a:r>
            <a:r>
              <a:rPr lang="en-US" altLang="zh-TW" dirty="0"/>
              <a:t>/</a:t>
            </a:r>
            <a:r>
              <a:rPr lang="en-US" altLang="zh-TW" dirty="0" err="1"/>
              <a:t>Test.git</a:t>
            </a:r>
            <a:r>
              <a:rPr lang="en-US" altLang="zh-TW" dirty="0"/>
              <a:t> -b ref/test1 --single-branch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CN" dirty="0"/>
              <a:t>11. clone</a:t>
            </a:r>
            <a:r>
              <a:rPr lang="zh-CN" altLang="en-US" dirty="0"/>
              <a:t>后本地分支和遠程分支相對應</a:t>
            </a:r>
            <a:r>
              <a:rPr lang="en-US" altLang="zh-CN" dirty="0"/>
              <a:t>, </a:t>
            </a:r>
            <a:r>
              <a:rPr lang="zh-CN" altLang="en-US" dirty="0"/>
              <a:t>切換到本地分支命名以自定義或遠程分支命名</a:t>
            </a:r>
            <a:endParaRPr lang="en-US" altLang="zh-CN" dirty="0"/>
          </a:p>
          <a:p>
            <a:r>
              <a:rPr lang="en-US" altLang="zh-CN" dirty="0"/>
              <a:t>		git checkout –b </a:t>
            </a:r>
            <a:r>
              <a:rPr lang="zh-CN" altLang="en-US" dirty="0"/>
              <a:t>自定義分支 </a:t>
            </a:r>
            <a:r>
              <a:rPr lang="en-US" altLang="zh-CN" dirty="0"/>
              <a:t>--track </a:t>
            </a:r>
            <a:r>
              <a:rPr lang="zh-CN" altLang="en-US" dirty="0"/>
              <a:t>遠程分支名字</a:t>
            </a:r>
            <a:endParaRPr lang="en-US" altLang="zh-CN" dirty="0"/>
          </a:p>
          <a:p>
            <a:r>
              <a:rPr lang="en-US" altLang="zh-TW" dirty="0"/>
              <a:t>		</a:t>
            </a:r>
            <a:r>
              <a:rPr lang="en-US" altLang="zh-CN" dirty="0"/>
              <a:t>git checkout --track </a:t>
            </a:r>
            <a:r>
              <a:rPr lang="zh-CN" altLang="en-US" dirty="0"/>
              <a:t>遠程分支名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12. clone</a:t>
            </a:r>
            <a:r>
              <a:rPr lang="zh-CN" altLang="en-US" dirty="0"/>
              <a:t>后本地分支和遠程分支相對應</a:t>
            </a:r>
            <a:r>
              <a:rPr lang="en-US" altLang="zh-CN" dirty="0"/>
              <a:t>,  </a:t>
            </a:r>
            <a:r>
              <a:rPr lang="zh-CN" altLang="en-US" dirty="0"/>
              <a:t>本地分支名字變爲自定義名字</a:t>
            </a:r>
            <a:endParaRPr lang="en-US" altLang="zh-CN" dirty="0"/>
          </a:p>
          <a:p>
            <a:r>
              <a:rPr lang="en-US" altLang="zh-CN" dirty="0"/>
              <a:t>		git branch --track </a:t>
            </a:r>
            <a:r>
              <a:rPr lang="zh-CN" altLang="en-US" dirty="0"/>
              <a:t>自定義分支名字 遠程分支的名字</a:t>
            </a:r>
            <a:r>
              <a:rPr lang="en-US" altLang="zh-CN" dirty="0"/>
              <a:t> 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77993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2D95AE1-409A-44C3-B90F-8326E1441332}"/>
              </a:ext>
            </a:extLst>
          </p:cNvPr>
          <p:cNvSpPr txBox="1"/>
          <p:nvPr/>
        </p:nvSpPr>
        <p:spPr>
          <a:xfrm>
            <a:off x="355600" y="325120"/>
            <a:ext cx="11480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u="sng" dirty="0"/>
              <a:t>遠程分支的使用</a:t>
            </a:r>
            <a:endParaRPr lang="en-US" altLang="zh-CN" sz="2400" b="1" u="sng" dirty="0"/>
          </a:p>
          <a:p>
            <a:r>
              <a:rPr lang="en-US" altLang="zh-CN" sz="2400" dirty="0"/>
              <a:t>	</a:t>
            </a:r>
            <a:r>
              <a:rPr lang="en-US" altLang="zh-CN" dirty="0"/>
              <a:t>13. </a:t>
            </a:r>
            <a:r>
              <a:rPr lang="zh-CN" altLang="en-US" dirty="0"/>
              <a:t>用已經存在的分支與遠程分支綁定</a:t>
            </a:r>
            <a:endParaRPr lang="en-US" altLang="zh-CN" dirty="0"/>
          </a:p>
          <a:p>
            <a:r>
              <a:rPr lang="en-US" altLang="zh-CN" dirty="0"/>
              <a:t>		git branch –u </a:t>
            </a:r>
            <a:r>
              <a:rPr lang="zh-CN" altLang="en-US" dirty="0"/>
              <a:t>已經存在的本地分支</a:t>
            </a:r>
            <a:r>
              <a:rPr lang="en-US" altLang="zh-CN" dirty="0"/>
              <a:t> </a:t>
            </a:r>
            <a:r>
              <a:rPr lang="zh-CN" altLang="en-US" dirty="0"/>
              <a:t>遠程分支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14. </a:t>
            </a:r>
            <a:r>
              <a:rPr lang="zh-CN" altLang="en-US" dirty="0"/>
              <a:t>抓取遠程分支的狀態然後查看</a:t>
            </a:r>
            <a:endParaRPr lang="en-US" altLang="zh-CN" dirty="0"/>
          </a:p>
          <a:p>
            <a:r>
              <a:rPr lang="en-US" altLang="zh-CN" dirty="0"/>
              <a:t>		git fetch</a:t>
            </a:r>
          </a:p>
          <a:p>
            <a:r>
              <a:rPr lang="en-US" altLang="zh-CN" dirty="0"/>
              <a:t>		git status</a:t>
            </a:r>
          </a:p>
          <a:p>
            <a:endParaRPr lang="en-US" altLang="zh-CN" dirty="0"/>
          </a:p>
          <a:p>
            <a:r>
              <a:rPr lang="en-US" altLang="zh-CN" dirty="0"/>
              <a:t>	15. </a:t>
            </a:r>
            <a:r>
              <a:rPr lang="zh-CN" altLang="en-US" dirty="0"/>
              <a:t>刪除遠程分支的方法</a:t>
            </a:r>
            <a:endParaRPr lang="en-US" altLang="zh-CN" dirty="0"/>
          </a:p>
          <a:p>
            <a:r>
              <a:rPr lang="en-US" altLang="zh-CN" dirty="0"/>
              <a:t>		(1)git push origin :</a:t>
            </a:r>
            <a:r>
              <a:rPr lang="zh-CN" altLang="en-US" dirty="0"/>
              <a:t>遠程分支名</a:t>
            </a:r>
            <a:endParaRPr lang="en-US" altLang="zh-CN" dirty="0"/>
          </a:p>
          <a:p>
            <a:r>
              <a:rPr lang="en-US" altLang="zh-CN" dirty="0"/>
              <a:t>		(2)git push origin --delete </a:t>
            </a:r>
            <a:r>
              <a:rPr lang="zh-CN" altLang="en-US" dirty="0"/>
              <a:t>遠程分支名</a:t>
            </a:r>
            <a:endParaRPr lang="en-US" altLang="zh-CN" dirty="0"/>
          </a:p>
          <a:p>
            <a:endParaRPr lang="en-US" altLang="zh-TW" sz="2000" dirty="0"/>
          </a:p>
          <a:p>
            <a:r>
              <a:rPr lang="en-US" altLang="zh-TW" sz="2000" dirty="0"/>
              <a:t>	</a:t>
            </a:r>
            <a:r>
              <a:rPr lang="en-US" altLang="zh-CN" sz="2000" dirty="0"/>
              <a:t>16. </a:t>
            </a:r>
            <a:r>
              <a:rPr lang="zh-CN" altLang="en-US" sz="2000" dirty="0"/>
              <a:t>給遠程分支重新命名</a:t>
            </a:r>
            <a:endParaRPr lang="en-US" altLang="zh-CN" sz="2000" dirty="0"/>
          </a:p>
          <a:p>
            <a:r>
              <a:rPr lang="en-US" altLang="zh-TW" sz="2000" dirty="0"/>
              <a:t>		(1)</a:t>
            </a:r>
            <a:r>
              <a:rPr lang="en-US" altLang="zh-CN" sz="2000" dirty="0"/>
              <a:t>git branch </a:t>
            </a:r>
            <a:r>
              <a:rPr lang="zh-CN" altLang="en-US" sz="2000" dirty="0"/>
              <a:t>新分支名字</a:t>
            </a:r>
            <a:endParaRPr lang="en-US" altLang="zh-CN" sz="2000" dirty="0"/>
          </a:p>
          <a:p>
            <a:r>
              <a:rPr lang="en-US" altLang="zh-TW" sz="2000" dirty="0"/>
              <a:t>		(2)</a:t>
            </a:r>
            <a:r>
              <a:rPr lang="en-US" altLang="zh-CN" sz="2000" dirty="0"/>
              <a:t>git push origin </a:t>
            </a:r>
            <a:r>
              <a:rPr lang="zh-CN" altLang="en-US" sz="2000" dirty="0"/>
              <a:t>新分支名字</a:t>
            </a:r>
            <a:r>
              <a:rPr lang="en-US" altLang="zh-TW" sz="2000" dirty="0"/>
              <a:t>	</a:t>
            </a:r>
          </a:p>
          <a:p>
            <a:r>
              <a:rPr lang="en-US" altLang="zh-TW" sz="2000" dirty="0"/>
              <a:t>		(3)git push origin :</a:t>
            </a:r>
            <a:r>
              <a:rPr lang="zh-CN" altLang="en-US" sz="2000"/>
              <a:t>舊的分支名字</a:t>
            </a:r>
            <a:endParaRPr lang="en-US" altLang="zh-TW" sz="2000" dirty="0"/>
          </a:p>
          <a:p>
            <a:r>
              <a:rPr lang="en-US" altLang="zh-TW" sz="2000" dirty="0"/>
              <a:t>	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0840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C71AE0C-3F8B-488D-B2E4-3481BD33F881}"/>
              </a:ext>
            </a:extLst>
          </p:cNvPr>
          <p:cNvSpPr txBox="1"/>
          <p:nvPr/>
        </p:nvSpPr>
        <p:spPr>
          <a:xfrm>
            <a:off x="487680" y="375920"/>
            <a:ext cx="110642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Git</a:t>
            </a:r>
            <a:r>
              <a:rPr lang="zh-CN" altLang="en-US" dirty="0"/>
              <a:t>的全稱</a:t>
            </a:r>
            <a:endParaRPr lang="en-US" altLang="zh-CN" dirty="0"/>
          </a:p>
          <a:p>
            <a:r>
              <a:rPr lang="en-US" altLang="zh-TW" dirty="0"/>
              <a:t>        </a:t>
            </a:r>
            <a:r>
              <a:rPr lang="en-US" altLang="zh-CN" dirty="0"/>
              <a:t>Git  -- global information tracker</a:t>
            </a:r>
          </a:p>
          <a:p>
            <a:endParaRPr lang="en-US" altLang="zh-TW" dirty="0"/>
          </a:p>
          <a:p>
            <a:pPr marL="342900" indent="-342900">
              <a:buAutoNum type="arabicPeriod" startAt="2"/>
            </a:pPr>
            <a:r>
              <a:rPr lang="en-US" altLang="zh-CN" dirty="0"/>
              <a:t>Git</a:t>
            </a:r>
            <a:r>
              <a:rPr lang="zh-CN" altLang="en-US" dirty="0"/>
              <a:t>提交名和引用</a:t>
            </a:r>
            <a:endParaRPr lang="en-US" altLang="zh-CN" dirty="0"/>
          </a:p>
          <a:p>
            <a:pPr lvl="1"/>
            <a:r>
              <a:rPr lang="zh-CN" altLang="en-US" dirty="0"/>
              <a:t>絕對提交名</a:t>
            </a:r>
            <a:r>
              <a:rPr lang="en-US" altLang="zh-CN" dirty="0"/>
              <a:t>:   SHA1</a:t>
            </a:r>
          </a:p>
          <a:p>
            <a:pPr lvl="1"/>
            <a:r>
              <a:rPr lang="zh-CN" altLang="en-US" dirty="0"/>
              <a:t>引用</a:t>
            </a:r>
            <a:r>
              <a:rPr lang="en-US" altLang="zh-CN" dirty="0"/>
              <a:t>:  SHA1</a:t>
            </a:r>
            <a:r>
              <a:rPr lang="zh-CN" altLang="en-US" dirty="0"/>
              <a:t>的散列值</a:t>
            </a:r>
            <a:endParaRPr lang="en-US" altLang="zh-CN" dirty="0"/>
          </a:p>
          <a:p>
            <a:pPr lvl="1"/>
            <a:r>
              <a:rPr lang="zh-CN" altLang="en-US" dirty="0"/>
              <a:t>符號引用</a:t>
            </a:r>
            <a:r>
              <a:rPr lang="en-US" altLang="zh-CN" dirty="0"/>
              <a:t>:   .git/refs/</a:t>
            </a:r>
            <a:r>
              <a:rPr lang="zh-CN" altLang="en-US" dirty="0"/>
              <a:t>下的文件</a:t>
            </a:r>
            <a:endParaRPr lang="en-US" altLang="zh-CN" dirty="0"/>
          </a:p>
          <a:p>
            <a:pPr lvl="1"/>
            <a:r>
              <a:rPr lang="zh-CN" altLang="en-US" dirty="0"/>
              <a:t>絕對提交名</a:t>
            </a:r>
            <a:r>
              <a:rPr lang="en-US" altLang="zh-CN" dirty="0"/>
              <a:t>:   master^1  master^2</a:t>
            </a:r>
            <a:r>
              <a:rPr lang="zh-CN" altLang="en-US" dirty="0"/>
              <a:t>代表第一個父提交</a:t>
            </a:r>
            <a:r>
              <a:rPr lang="en-US" altLang="zh-CN" dirty="0"/>
              <a:t>, </a:t>
            </a:r>
            <a:r>
              <a:rPr lang="zh-CN" altLang="en-US" dirty="0"/>
              <a:t>第二個父提交</a:t>
            </a:r>
            <a:r>
              <a:rPr lang="en-US" altLang="zh-CN" dirty="0"/>
              <a:t>, </a:t>
            </a:r>
            <a:r>
              <a:rPr lang="zh-CN" altLang="en-US" dirty="0"/>
              <a:t>主要用在分支合并之上</a:t>
            </a:r>
            <a:endParaRPr lang="en-US" altLang="zh-CN" dirty="0"/>
          </a:p>
          <a:p>
            <a:pPr lvl="1"/>
            <a:r>
              <a:rPr lang="en-US" altLang="zh-TW" dirty="0"/>
              <a:t>                          </a:t>
            </a:r>
            <a:r>
              <a:rPr lang="en-US" altLang="zh-CN" dirty="0"/>
              <a:t>master^   </a:t>
            </a:r>
            <a:r>
              <a:rPr lang="zh-CN" altLang="en-US" dirty="0"/>
              <a:t>代表父提交</a:t>
            </a:r>
            <a:endParaRPr lang="en-US" altLang="zh-CN" dirty="0"/>
          </a:p>
          <a:p>
            <a:pPr lvl="1"/>
            <a:r>
              <a:rPr lang="en-US" altLang="zh-TW" dirty="0"/>
              <a:t>		</a:t>
            </a:r>
            <a:r>
              <a:rPr lang="en-US" altLang="zh-CN" dirty="0"/>
              <a:t>master~1  </a:t>
            </a:r>
            <a:r>
              <a:rPr lang="zh-CN" altLang="en-US" dirty="0"/>
              <a:t>代表前一個提交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342900" indent="-342900">
              <a:buAutoNum type="arabicPeriod" startAt="3"/>
            </a:pPr>
            <a:r>
              <a:rPr lang="en-US" altLang="zh-CN" dirty="0"/>
              <a:t>Git</a:t>
            </a:r>
            <a:r>
              <a:rPr lang="zh-CN" altLang="en-US" dirty="0"/>
              <a:t>分佈式版本控制系統全稱</a:t>
            </a:r>
            <a:endParaRPr lang="en-US" altLang="zh-CN" dirty="0"/>
          </a:p>
          <a:p>
            <a:pPr lvl="1"/>
            <a:r>
              <a:rPr lang="en-US" altLang="zh-CN" dirty="0"/>
              <a:t>Distributed Version Control System,</a:t>
            </a:r>
            <a:r>
              <a:rPr lang="zh-CN" altLang="en-US" dirty="0"/>
              <a:t> </a:t>
            </a:r>
            <a:r>
              <a:rPr lang="en-US" altLang="zh-CN"/>
              <a:t>DVCS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148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94FFABB-BB23-4EF3-902E-DFBBF7927157}"/>
              </a:ext>
            </a:extLst>
          </p:cNvPr>
          <p:cNvSpPr txBox="1"/>
          <p:nvPr/>
        </p:nvSpPr>
        <p:spPr>
          <a:xfrm>
            <a:off x="294640" y="406400"/>
            <a:ext cx="10596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Git</a:t>
            </a:r>
            <a:r>
              <a:rPr lang="zh-CN" altLang="en-US" dirty="0"/>
              <a:t>將</a:t>
            </a:r>
            <a:r>
              <a:rPr lang="en-US" altLang="zh-CN" dirty="0"/>
              <a:t>U</a:t>
            </a:r>
            <a:r>
              <a:rPr lang="zh-CN" altLang="en-US" dirty="0"/>
              <a:t>盤做成一個倉庫</a:t>
            </a:r>
            <a:endParaRPr lang="en-US" altLang="zh-CN" dirty="0"/>
          </a:p>
          <a:p>
            <a:r>
              <a:rPr lang="en-US" altLang="zh-TW" dirty="0"/>
              <a:t>              (1)  </a:t>
            </a:r>
            <a:r>
              <a:rPr lang="zh-CN" altLang="en-US" dirty="0"/>
              <a:t>在</a:t>
            </a:r>
            <a:r>
              <a:rPr lang="en-US" altLang="zh-CN" dirty="0"/>
              <a:t>U</a:t>
            </a:r>
            <a:r>
              <a:rPr lang="zh-CN" altLang="en-US" dirty="0"/>
              <a:t>盤下建立一個文件夾</a:t>
            </a:r>
            <a:endParaRPr lang="en-US" altLang="zh-CN" dirty="0"/>
          </a:p>
          <a:p>
            <a:r>
              <a:rPr lang="en-US" altLang="zh-TW" dirty="0"/>
              <a:t>              (2)   git </a:t>
            </a:r>
            <a:r>
              <a:rPr lang="en-US" altLang="zh-TW" dirty="0" err="1"/>
              <a:t>init</a:t>
            </a:r>
            <a:r>
              <a:rPr lang="en-US" altLang="zh-TW" dirty="0"/>
              <a:t> --bare </a:t>
            </a:r>
            <a:r>
              <a:rPr lang="zh-CN" altLang="en-US" dirty="0"/>
              <a:t>倉庫名</a:t>
            </a:r>
            <a:endParaRPr lang="en-US" altLang="zh-CN" dirty="0"/>
          </a:p>
          <a:p>
            <a:r>
              <a:rPr lang="en-US" altLang="zh-TW" dirty="0"/>
              <a:t>              (3)   </a:t>
            </a:r>
            <a:r>
              <a:rPr lang="zh-CN" altLang="en-US" dirty="0"/>
              <a:t>在電腦上使用指令 </a:t>
            </a:r>
            <a:r>
              <a:rPr lang="en-US" altLang="zh-CN" dirty="0"/>
              <a:t>git clone + U</a:t>
            </a:r>
            <a:r>
              <a:rPr lang="zh-CN" altLang="en-US" dirty="0"/>
              <a:t>盤倉庫的路徑</a:t>
            </a:r>
            <a:endParaRPr lang="en-US" altLang="zh-CN" dirty="0"/>
          </a:p>
          <a:p>
            <a:endParaRPr lang="en-US" altLang="zh-TW" dirty="0"/>
          </a:p>
          <a:p>
            <a:pPr marL="0" lvl="1"/>
            <a:endParaRPr lang="en-US" altLang="zh-TW" dirty="0"/>
          </a:p>
          <a:p>
            <a:pPr marL="0" lvl="1"/>
            <a:r>
              <a:rPr lang="en-US" altLang="zh-CN" dirty="0"/>
              <a:t>5. </a:t>
            </a:r>
            <a:r>
              <a:rPr lang="zh-CN" altLang="en-US" dirty="0"/>
              <a:t>查看某個文件的歷史修改記錄</a:t>
            </a:r>
            <a:endParaRPr lang="en-US" altLang="zh-CN" dirty="0"/>
          </a:p>
          <a:p>
            <a:pPr marL="0" lvl="1"/>
            <a:r>
              <a:rPr lang="en-US" altLang="zh-TW" dirty="0"/>
              <a:t>         </a:t>
            </a:r>
            <a:r>
              <a:rPr lang="en-US" altLang="zh-CN" dirty="0"/>
              <a:t>git log   --follow </a:t>
            </a:r>
            <a:r>
              <a:rPr lang="zh-CN" altLang="en-US" dirty="0"/>
              <a:t>文件名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0400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E42E484-788D-46B8-84C5-818D073B92AE}"/>
              </a:ext>
            </a:extLst>
          </p:cNvPr>
          <p:cNvSpPr txBox="1"/>
          <p:nvPr/>
        </p:nvSpPr>
        <p:spPr>
          <a:xfrm>
            <a:off x="365503" y="355600"/>
            <a:ext cx="4130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u="sng" dirty="0"/>
              <a:t>git config</a:t>
            </a:r>
            <a:r>
              <a:rPr lang="zh-CN" altLang="en-US" sz="2000" b="1" u="sng" dirty="0"/>
              <a:t>的命令</a:t>
            </a:r>
            <a:r>
              <a:rPr lang="en-US" altLang="zh-CN" sz="2000" b="1" u="sng" dirty="0"/>
              <a:t>-</a:t>
            </a:r>
            <a:r>
              <a:rPr lang="zh-CN" altLang="en-US" sz="2000" b="1" u="sng" dirty="0"/>
              <a:t>配置</a:t>
            </a:r>
            <a:r>
              <a:rPr lang="en-US" altLang="zh-CN" sz="2000" b="1" u="sng" dirty="0"/>
              <a:t>.git/config</a:t>
            </a:r>
            <a:r>
              <a:rPr lang="zh-CN" altLang="en-US" sz="2000" b="1" u="sng" dirty="0"/>
              <a:t>文件</a:t>
            </a:r>
            <a:endParaRPr lang="zh-TW" altLang="en-US" sz="2000" b="1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35B79A-F03E-499E-A7C1-0FE623461237}"/>
              </a:ext>
            </a:extLst>
          </p:cNvPr>
          <p:cNvSpPr txBox="1"/>
          <p:nvPr/>
        </p:nvSpPr>
        <p:spPr>
          <a:xfrm>
            <a:off x="1330959" y="873760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   </a:t>
            </a:r>
            <a:r>
              <a:rPr lang="zh-CN" altLang="en-US" dirty="0"/>
              <a:t>配置</a:t>
            </a:r>
            <a:r>
              <a:rPr lang="en-US" altLang="zh-CN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commit</a:t>
            </a:r>
            <a:r>
              <a:rPr lang="zh-CN" altLang="en-US" dirty="0"/>
              <a:t>的编辑器</a:t>
            </a:r>
            <a:endParaRPr lang="en-US" altLang="zh-CN" dirty="0"/>
          </a:p>
          <a:p>
            <a:pPr lvl="1"/>
            <a:r>
              <a:rPr lang="en-US" altLang="zh-CN" dirty="0"/>
              <a:t> git config --global </a:t>
            </a:r>
            <a:r>
              <a:rPr lang="en-US" altLang="zh-CN" dirty="0" err="1"/>
              <a:t>core.editor</a:t>
            </a:r>
            <a:r>
              <a:rPr lang="en-US" altLang="zh-CN" dirty="0"/>
              <a:t> notepad++.exe</a:t>
            </a:r>
            <a:r>
              <a:rPr lang="en-US" altLang="zh-TW" dirty="0"/>
              <a:t> </a:t>
            </a:r>
          </a:p>
          <a:p>
            <a:pPr marL="0" lvl="1"/>
            <a:endParaRPr lang="en-US" altLang="zh-TW" dirty="0"/>
          </a:p>
          <a:p>
            <a:pPr marL="0" lvl="1"/>
            <a:r>
              <a:rPr lang="en-US" altLang="zh-CN" dirty="0"/>
              <a:t>2.    git config</a:t>
            </a:r>
            <a:r>
              <a:rPr lang="zh-CN" altLang="en-US" dirty="0"/>
              <a:t> 配置产生的位置</a:t>
            </a:r>
            <a:endParaRPr lang="en-US" altLang="zh-CN" dirty="0"/>
          </a:p>
          <a:p>
            <a:pPr marL="0" lvl="1"/>
            <a:r>
              <a:rPr lang="en-US" altLang="zh-TW" dirty="0"/>
              <a:t>          </a:t>
            </a:r>
            <a:r>
              <a:rPr lang="en-US" altLang="zh-CN" dirty="0"/>
              <a:t>git config --system         </a:t>
            </a:r>
            <a:r>
              <a:rPr lang="zh-CN" altLang="en-US" dirty="0"/>
              <a:t>位置</a:t>
            </a:r>
            <a:r>
              <a:rPr lang="en-US" altLang="zh-CN" dirty="0"/>
              <a:t>D:\git\Git\mingw64\etc\gitconfig</a:t>
            </a:r>
          </a:p>
          <a:p>
            <a:pPr marL="0" lvl="1"/>
            <a:r>
              <a:rPr lang="en-US" altLang="zh-TW" dirty="0"/>
              <a:t>          git config --global          </a:t>
            </a:r>
            <a:r>
              <a:rPr lang="zh-CN" altLang="en-US" dirty="0"/>
              <a:t>位置</a:t>
            </a:r>
            <a:r>
              <a:rPr lang="en-US" altLang="zh-CN" dirty="0"/>
              <a:t>C:\Users\Administrator\.gitconfig</a:t>
            </a:r>
            <a:endParaRPr lang="en-US" altLang="zh-TW" dirty="0"/>
          </a:p>
          <a:p>
            <a:pPr marL="0" lvl="1"/>
            <a:r>
              <a:rPr lang="en-US" altLang="zh-TW" dirty="0"/>
              <a:t>          git config –local             </a:t>
            </a:r>
            <a:r>
              <a:rPr lang="zh-CN" altLang="en-US" dirty="0"/>
              <a:t>位置 本地版本库 </a:t>
            </a:r>
            <a:r>
              <a:rPr lang="en-US" altLang="zh-CN" dirty="0"/>
              <a:t>.git\config</a:t>
            </a:r>
          </a:p>
          <a:p>
            <a:pPr marL="0" lvl="1"/>
            <a:endParaRPr lang="en-US" altLang="zh-TW" dirty="0"/>
          </a:p>
          <a:p>
            <a:pPr marL="0" lvl="1"/>
            <a:r>
              <a:rPr lang="en-US" altLang="zh-CN" dirty="0"/>
              <a:t>3.   </a:t>
            </a:r>
            <a:r>
              <a:rPr lang="zh-CN" altLang="en-US" dirty="0"/>
              <a:t>顯示</a:t>
            </a:r>
            <a:r>
              <a:rPr lang="en-US" altLang="zh-CN" dirty="0"/>
              <a:t>config</a:t>
            </a:r>
            <a:r>
              <a:rPr lang="zh-CN" altLang="en-US" dirty="0"/>
              <a:t>當中的信息</a:t>
            </a:r>
            <a:endParaRPr lang="en-US" altLang="zh-CN" dirty="0"/>
          </a:p>
          <a:p>
            <a:pPr marL="0" lvl="1"/>
            <a:r>
              <a:rPr lang="en-US" altLang="zh-TW" dirty="0"/>
              <a:t>         </a:t>
            </a:r>
            <a:r>
              <a:rPr lang="en-US" altLang="zh-CN" dirty="0"/>
              <a:t>git config --system –l      </a:t>
            </a:r>
            <a:r>
              <a:rPr lang="zh-CN" altLang="en-US" dirty="0"/>
              <a:t>位置</a:t>
            </a:r>
            <a:r>
              <a:rPr lang="en-US" altLang="zh-CN" dirty="0"/>
              <a:t>D:\git\Git\mingw64\etc\gitconfig</a:t>
            </a:r>
          </a:p>
          <a:p>
            <a:pPr marL="0" lvl="1"/>
            <a:r>
              <a:rPr lang="en-US" altLang="zh-TW" dirty="0"/>
              <a:t>         </a:t>
            </a:r>
            <a:r>
              <a:rPr lang="en-US" altLang="zh-CN" dirty="0"/>
              <a:t>git config --global –l        </a:t>
            </a:r>
            <a:r>
              <a:rPr lang="zh-CN" altLang="en-US" dirty="0"/>
              <a:t>位置</a:t>
            </a:r>
            <a:r>
              <a:rPr lang="en-US" altLang="zh-CN" dirty="0"/>
              <a:t>C:\Users\Administrator\.gitconfig</a:t>
            </a:r>
          </a:p>
          <a:p>
            <a:pPr marL="0" lvl="1"/>
            <a:r>
              <a:rPr lang="en-US" altLang="zh-CN" dirty="0"/>
              <a:t>         git config --system –l       </a:t>
            </a:r>
            <a:r>
              <a:rPr lang="zh-CN" altLang="en-US" dirty="0"/>
              <a:t>位置 本地版本库 </a:t>
            </a:r>
            <a:r>
              <a:rPr lang="en-US" altLang="zh-CN" dirty="0"/>
              <a:t>.git\config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780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E42E484-788D-46B8-84C5-818D073B92AE}"/>
              </a:ext>
            </a:extLst>
          </p:cNvPr>
          <p:cNvSpPr txBox="1"/>
          <p:nvPr/>
        </p:nvSpPr>
        <p:spPr>
          <a:xfrm>
            <a:off x="335023" y="355600"/>
            <a:ext cx="2530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u="sng" dirty="0"/>
              <a:t>git branch</a:t>
            </a:r>
            <a:r>
              <a:rPr lang="zh-CN" altLang="en-US" sz="2000" b="1" u="sng" dirty="0"/>
              <a:t>的相關命令</a:t>
            </a:r>
            <a:endParaRPr lang="zh-TW" altLang="en-US" sz="2000" b="1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35B79A-F03E-499E-A7C1-0FE623461237}"/>
              </a:ext>
            </a:extLst>
          </p:cNvPr>
          <p:cNvSpPr txBox="1"/>
          <p:nvPr/>
        </p:nvSpPr>
        <p:spPr>
          <a:xfrm>
            <a:off x="1097280" y="755710"/>
            <a:ext cx="1038351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創建分支</a:t>
            </a:r>
            <a:endParaRPr lang="en-US" altLang="zh-CN" b="1" dirty="0"/>
          </a:p>
          <a:p>
            <a:r>
              <a:rPr lang="en-US" altLang="zh-TW" dirty="0"/>
              <a:t>	</a:t>
            </a:r>
            <a:r>
              <a:rPr lang="en-US" altLang="zh-CN" dirty="0"/>
              <a:t>git branch </a:t>
            </a:r>
            <a:r>
              <a:rPr lang="zh-CN" altLang="en-US" dirty="0"/>
              <a:t>分支名</a:t>
            </a:r>
            <a:endParaRPr lang="en-US" altLang="zh-CN" dirty="0"/>
          </a:p>
          <a:p>
            <a:endParaRPr lang="en-US" altLang="zh-TW" b="1" dirty="0"/>
          </a:p>
          <a:p>
            <a:r>
              <a:rPr lang="zh-CN" altLang="en-US" b="1" dirty="0"/>
              <a:t> </a:t>
            </a:r>
            <a:r>
              <a:rPr lang="en-US" altLang="zh-CN" b="1" dirty="0"/>
              <a:t>2.</a:t>
            </a:r>
            <a:r>
              <a:rPr lang="zh-CN" altLang="en-US" b="1" dirty="0"/>
              <a:t>查詢有哪些分支</a:t>
            </a:r>
            <a:endParaRPr lang="en-US" altLang="zh-CN" b="1" dirty="0"/>
          </a:p>
          <a:p>
            <a:r>
              <a:rPr lang="en-US" altLang="zh-TW" dirty="0"/>
              <a:t>	</a:t>
            </a:r>
            <a:r>
              <a:rPr lang="en-US" altLang="zh-CN" dirty="0"/>
              <a:t>git branch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b="1" dirty="0"/>
              <a:t>3.</a:t>
            </a:r>
            <a:r>
              <a:rPr lang="zh-CN" altLang="en-US" b="1" dirty="0"/>
              <a:t>查看分支有貢獻的提交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en-US" altLang="zh-CN" dirty="0"/>
              <a:t>git show-branch</a:t>
            </a:r>
          </a:p>
          <a:p>
            <a:endParaRPr lang="en-US" altLang="zh-CN" dirty="0"/>
          </a:p>
          <a:p>
            <a:r>
              <a:rPr lang="en-US" altLang="zh-CN" b="1" dirty="0"/>
              <a:t>4.</a:t>
            </a:r>
            <a:r>
              <a:rPr lang="zh-CN" altLang="en-US" b="1" dirty="0"/>
              <a:t>創建並切換到分支</a:t>
            </a:r>
            <a:endParaRPr lang="en-US" altLang="zh-CN" b="1" dirty="0"/>
          </a:p>
          <a:p>
            <a:r>
              <a:rPr lang="en-US" altLang="zh-CN" dirty="0"/>
              <a:t>	git checkout –b </a:t>
            </a:r>
            <a:r>
              <a:rPr lang="zh-CN" altLang="en-US" dirty="0"/>
              <a:t>分支名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5. </a:t>
            </a:r>
            <a:r>
              <a:rPr lang="zh-CN" altLang="en-US" b="1" dirty="0"/>
              <a:t>切換分支</a:t>
            </a:r>
            <a:endParaRPr lang="en-US" altLang="zh-CN" b="1" dirty="0"/>
          </a:p>
          <a:p>
            <a:r>
              <a:rPr lang="en-US" altLang="zh-CN" dirty="0"/>
              <a:t>	git checkout </a:t>
            </a:r>
            <a:r>
              <a:rPr lang="zh-CN" altLang="en-US" dirty="0"/>
              <a:t>分支名</a:t>
            </a:r>
            <a:r>
              <a:rPr lang="en-US" altLang="zh-CN" dirty="0"/>
              <a:t>, </a:t>
            </a:r>
            <a:r>
              <a:rPr lang="zh-CN" altLang="en-US" dirty="0"/>
              <a:t>如果内容不冲突會把修改也帶到切換分支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6. </a:t>
            </a:r>
            <a:r>
              <a:rPr lang="zh-CN" altLang="en-US" b="1" dirty="0"/>
              <a:t>查看另外一個分支文件的内容</a:t>
            </a:r>
            <a:endParaRPr lang="en-US" altLang="zh-CN" b="1" dirty="0"/>
          </a:p>
          <a:p>
            <a:r>
              <a:rPr lang="en-US" altLang="zh-CN" dirty="0"/>
              <a:t>	git show </a:t>
            </a:r>
            <a:r>
              <a:rPr lang="zh-CN" altLang="en-US" dirty="0"/>
              <a:t>分支名</a:t>
            </a:r>
            <a:r>
              <a:rPr lang="en-US" altLang="zh-CN" dirty="0"/>
              <a:t>:</a:t>
            </a:r>
            <a:r>
              <a:rPr lang="zh-CN" altLang="en-US" dirty="0"/>
              <a:t>文件名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7. </a:t>
            </a:r>
            <a:r>
              <a:rPr lang="zh-CN" altLang="en-US" b="1" dirty="0"/>
              <a:t>查看远程分支和所有分支信息</a:t>
            </a:r>
            <a:endParaRPr lang="en-US" altLang="zh-CN" b="1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git</a:t>
            </a:r>
            <a:r>
              <a:rPr lang="en-US" altLang="zh-CN" dirty="0"/>
              <a:t> branch –r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git</a:t>
            </a:r>
            <a:r>
              <a:rPr lang="en-US" altLang="zh-CN" dirty="0"/>
              <a:t> branch –r -a	</a:t>
            </a:r>
          </a:p>
        </p:txBody>
      </p:sp>
    </p:spTree>
    <p:extLst>
      <p:ext uri="{BB962C8B-B14F-4D97-AF65-F5344CB8AC3E}">
        <p14:creationId xmlns:p14="http://schemas.microsoft.com/office/powerpoint/2010/main" val="41042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E42E484-788D-46B8-84C5-818D073B92AE}"/>
              </a:ext>
            </a:extLst>
          </p:cNvPr>
          <p:cNvSpPr txBox="1"/>
          <p:nvPr/>
        </p:nvSpPr>
        <p:spPr>
          <a:xfrm>
            <a:off x="365503" y="355600"/>
            <a:ext cx="3043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u="sng" dirty="0"/>
              <a:t>git branch</a:t>
            </a:r>
            <a:r>
              <a:rPr lang="zh-CN" altLang="en-US" sz="2000" b="1" u="sng" dirty="0"/>
              <a:t>的命令操作分支</a:t>
            </a:r>
            <a:endParaRPr lang="zh-TW" altLang="en-US" sz="2000" b="1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35B79A-F03E-499E-A7C1-0FE623461237}"/>
              </a:ext>
            </a:extLst>
          </p:cNvPr>
          <p:cNvSpPr txBox="1"/>
          <p:nvPr/>
        </p:nvSpPr>
        <p:spPr>
          <a:xfrm>
            <a:off x="1097280" y="755710"/>
            <a:ext cx="1038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05A9098-1D08-426B-9670-C472F103B3ED}"/>
              </a:ext>
            </a:extLst>
          </p:cNvPr>
          <p:cNvSpPr txBox="1"/>
          <p:nvPr/>
        </p:nvSpPr>
        <p:spPr>
          <a:xfrm>
            <a:off x="995680" y="1125042"/>
            <a:ext cx="5618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8. </a:t>
            </a:r>
            <a:r>
              <a:rPr lang="zh-CN" altLang="en-US" dirty="0"/>
              <a:t>展示</a:t>
            </a:r>
            <a:r>
              <a:rPr lang="en-US" altLang="zh-CN" dirty="0"/>
              <a:t>Branch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git</a:t>
            </a:r>
            <a:r>
              <a:rPr lang="en-US" altLang="zh-TW" dirty="0"/>
              <a:t> show-branch</a:t>
            </a:r>
          </a:p>
          <a:p>
            <a:r>
              <a:rPr lang="en-US" altLang="zh-TW" dirty="0"/>
              <a:t>	</a:t>
            </a:r>
            <a:r>
              <a:rPr lang="en-US" altLang="zh-CN" dirty="0" err="1"/>
              <a:t>git</a:t>
            </a:r>
            <a:r>
              <a:rPr lang="en-US" altLang="zh-CN" dirty="0"/>
              <a:t> show-branch –more=</a:t>
            </a:r>
            <a:r>
              <a:rPr lang="zh-CN" altLang="en-US" dirty="0"/>
              <a:t>数量</a:t>
            </a:r>
            <a:endParaRPr lang="en-US" altLang="zh-TW" dirty="0"/>
          </a:p>
          <a:p>
            <a:r>
              <a:rPr lang="en-US" altLang="zh-TW" dirty="0"/>
              <a:t>	--</a:t>
            </a:r>
            <a:r>
              <a:rPr lang="zh-CN" altLang="en-US" dirty="0"/>
              <a:t>符號以上代表</a:t>
            </a:r>
            <a:r>
              <a:rPr lang="en-US" altLang="zh-CN" dirty="0"/>
              <a:t>branch</a:t>
            </a:r>
          </a:p>
          <a:p>
            <a:r>
              <a:rPr lang="en-US" altLang="zh-TW" dirty="0"/>
              <a:t>	</a:t>
            </a:r>
            <a:r>
              <a:rPr lang="en-US" altLang="zh-CN" dirty="0"/>
              <a:t>--</a:t>
            </a:r>
            <a:r>
              <a:rPr lang="zh-CN" altLang="en-US" dirty="0"/>
              <a:t>符號以下代表提交的</a:t>
            </a:r>
            <a:r>
              <a:rPr lang="en-US" altLang="zh-CN" dirty="0"/>
              <a:t>log</a:t>
            </a:r>
            <a:r>
              <a:rPr lang="zh-CN" altLang="en-US" dirty="0"/>
              <a:t>信息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CN" dirty="0"/>
              <a:t>+ </a:t>
            </a:r>
            <a:r>
              <a:rPr lang="zh-CN" altLang="en-US" dirty="0"/>
              <a:t>代表提交在哪一個分支當中</a:t>
            </a:r>
            <a:endParaRPr lang="en-US" altLang="zh-CN" dirty="0"/>
          </a:p>
          <a:p>
            <a:r>
              <a:rPr lang="en-US" altLang="zh-TW" dirty="0"/>
              <a:t>                  </a:t>
            </a:r>
            <a:r>
              <a:rPr lang="en-US" altLang="zh-CN" dirty="0"/>
              <a:t>- </a:t>
            </a:r>
            <a:r>
              <a:rPr lang="zh-CN" altLang="en-US" dirty="0"/>
              <a:t>代表合并提交</a:t>
            </a:r>
            <a:endParaRPr lang="en-US" altLang="zh-CN" dirty="0"/>
          </a:p>
          <a:p>
            <a:r>
              <a:rPr lang="en-US" altLang="zh-TW" dirty="0"/>
              <a:t>                 </a:t>
            </a:r>
            <a:r>
              <a:rPr lang="zh-CN" altLang="en-US" dirty="0"/>
              <a:t>* 代表存在于活動分支的提交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25375C7-CDC0-469F-B0A3-AB1EA038A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04" y="3433366"/>
            <a:ext cx="5052117" cy="224729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FAB5A54-BBE1-4721-A93D-ABA7C212CCBE}"/>
              </a:ext>
            </a:extLst>
          </p:cNvPr>
          <p:cNvSpPr txBox="1"/>
          <p:nvPr/>
        </p:nvSpPr>
        <p:spPr>
          <a:xfrm>
            <a:off x="6868160" y="3433366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紅色對應紅色</a:t>
            </a:r>
            <a:r>
              <a:rPr lang="en-US" altLang="zh-CN" dirty="0"/>
              <a:t>, </a:t>
            </a:r>
            <a:r>
              <a:rPr lang="zh-CN" altLang="en-US" dirty="0"/>
              <a:t>綠色對應綠色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一般這條命令只有顯示到共同擁有的版本庫當中</a:t>
            </a:r>
            <a:r>
              <a:rPr lang="en-US" altLang="zh-CN" dirty="0"/>
              <a:t>, </a:t>
            </a:r>
            <a:r>
              <a:rPr lang="zh-CN" altLang="en-US" dirty="0"/>
              <a:t>如果顯示更多加上</a:t>
            </a:r>
            <a:r>
              <a:rPr lang="en-US" altLang="zh-CN" dirty="0"/>
              <a:t>”--more=</a:t>
            </a:r>
            <a:r>
              <a:rPr lang="zh-CN" altLang="en-US" dirty="0"/>
              <a:t>數量</a:t>
            </a:r>
            <a:r>
              <a:rPr lang="en-US" altLang="zh-CN" dirty="0"/>
              <a:t>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162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2509" y="318655"/>
            <a:ext cx="4698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 err="1"/>
              <a:t>git</a:t>
            </a:r>
            <a:r>
              <a:rPr lang="zh-CN" altLang="en-US" b="1" u="sng" dirty="0"/>
              <a:t>合并分支</a:t>
            </a:r>
            <a:endParaRPr lang="en-US" altLang="zh-CN" b="1" u="sng" dirty="0"/>
          </a:p>
          <a:p>
            <a:endParaRPr lang="en-US" altLang="zh-CN" b="1" u="sng" dirty="0"/>
          </a:p>
          <a:p>
            <a:r>
              <a:rPr lang="en-US" altLang="zh-CN" b="1" dirty="0"/>
              <a:t>	</a:t>
            </a:r>
            <a:r>
              <a:rPr lang="en-US" altLang="zh-CN" dirty="0"/>
              <a:t>1. </a:t>
            </a:r>
            <a:r>
              <a:rPr lang="zh-CN" altLang="en-US" dirty="0"/>
              <a:t>放弃分支合并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git</a:t>
            </a:r>
            <a:r>
              <a:rPr lang="en-US" altLang="zh-CN" dirty="0"/>
              <a:t> reset --hard ORIG_HEAD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3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7552" y="225367"/>
            <a:ext cx="1163689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/>
              <a:t>git commit</a:t>
            </a:r>
            <a:r>
              <a:rPr lang="zh-CN" altLang="en-US" sz="2400" b="1" u="sng" dirty="0"/>
              <a:t>的相關命令</a:t>
            </a:r>
            <a:endParaRPr lang="en-US" altLang="zh-CN" sz="2400" b="1" u="sng" dirty="0"/>
          </a:p>
          <a:p>
            <a:r>
              <a:rPr lang="en-US" altLang="zh-CN" b="1" dirty="0"/>
              <a:t>	</a:t>
            </a:r>
          </a:p>
          <a:p>
            <a:r>
              <a:rPr lang="en-US" altLang="zh-CN" b="1" dirty="0"/>
              <a:t>	1. </a:t>
            </a:r>
            <a:r>
              <a:rPr lang="zh-CN" altLang="en-US" b="1" dirty="0"/>
              <a:t>看见代码修改的时间和人</a:t>
            </a:r>
            <a:endParaRPr lang="en-US" altLang="zh-CN" b="1" dirty="0"/>
          </a:p>
          <a:p>
            <a:r>
              <a:rPr lang="en-US" altLang="zh-CN" b="1" dirty="0"/>
              <a:t>	         git blame –L </a:t>
            </a:r>
            <a:r>
              <a:rPr lang="en-US" altLang="zh-CN" b="1" dirty="0" err="1"/>
              <a:t>m,n</a:t>
            </a:r>
            <a:r>
              <a:rPr lang="en-US" altLang="zh-CN" b="1" dirty="0"/>
              <a:t> </a:t>
            </a:r>
            <a:r>
              <a:rPr lang="zh-CN" altLang="en-US" b="1" dirty="0"/>
              <a:t>文件名可以， </a:t>
            </a:r>
            <a:r>
              <a:rPr lang="en-US" altLang="zh-CN" b="1" dirty="0" err="1"/>
              <a:t>m,n</a:t>
            </a:r>
            <a:r>
              <a:rPr lang="zh-CN" altLang="en-US" b="1" dirty="0"/>
              <a:t>代表从第几行到第几行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2. </a:t>
            </a:r>
            <a:r>
              <a:rPr lang="zh-CN" altLang="en-US" b="1" dirty="0"/>
              <a:t>查找錯誤提交</a:t>
            </a:r>
            <a:endParaRPr lang="en-US" altLang="zh-CN" b="1" dirty="0"/>
          </a:p>
          <a:p>
            <a:r>
              <a:rPr lang="en-US" altLang="zh-CN" b="1" dirty="0"/>
              <a:t>	         git bisect start </a:t>
            </a:r>
            <a:r>
              <a:rPr lang="zh-CN" altLang="en-US" b="1" dirty="0"/>
              <a:t>啓動二分法搜尋</a:t>
            </a:r>
            <a:endParaRPr lang="en-US" altLang="zh-CN" b="1" dirty="0"/>
          </a:p>
          <a:p>
            <a:r>
              <a:rPr lang="en-US" altLang="zh-CN" b="1" dirty="0"/>
              <a:t>	         git bisect bad   </a:t>
            </a:r>
            <a:r>
              <a:rPr lang="zh-CN" altLang="en-US" b="1" dirty="0"/>
              <a:t>告訴</a:t>
            </a:r>
            <a:r>
              <a:rPr lang="en-US" altLang="zh-CN" b="1" dirty="0"/>
              <a:t>git</a:t>
            </a:r>
            <a:r>
              <a:rPr lang="zh-CN" altLang="en-US" b="1" dirty="0"/>
              <a:t>目前</a:t>
            </a:r>
            <a:r>
              <a:rPr lang="en-US" altLang="zh-CN" b="1" dirty="0"/>
              <a:t>HEAD</a:t>
            </a:r>
            <a:r>
              <a:rPr lang="zh-CN" altLang="en-US" b="1" dirty="0"/>
              <a:t>指向的版本是壞的</a:t>
            </a:r>
            <a:endParaRPr lang="en-US" altLang="zh-CN" b="1" dirty="0"/>
          </a:p>
          <a:p>
            <a:r>
              <a:rPr lang="en-US" altLang="zh-CN" b="1" dirty="0"/>
              <a:t>	         git bisect good sha1  </a:t>
            </a:r>
            <a:r>
              <a:rPr lang="zh-CN" altLang="en-US" b="1" dirty="0"/>
              <a:t>告訴</a:t>
            </a:r>
            <a:r>
              <a:rPr lang="en-US" altLang="zh-CN" b="1" dirty="0"/>
              <a:t>git</a:t>
            </a:r>
            <a:r>
              <a:rPr lang="zh-CN" altLang="en-US" b="1" dirty="0"/>
              <a:t>目前</a:t>
            </a:r>
            <a:r>
              <a:rPr lang="en-US" altLang="zh-CN" b="1" dirty="0"/>
              <a:t>HEAD</a:t>
            </a:r>
            <a:r>
              <a:rPr lang="zh-CN" altLang="en-US" b="1" dirty="0"/>
              <a:t>指向的版本是好的</a:t>
            </a:r>
            <a:endParaRPr lang="en-US" altLang="zh-CN" b="1" dirty="0"/>
          </a:p>
          <a:p>
            <a:r>
              <a:rPr lang="en-US" altLang="zh-CN" b="1" dirty="0"/>
              <a:t>	         git bisect log   </a:t>
            </a:r>
            <a:r>
              <a:rPr lang="zh-CN" altLang="en-US" b="1" dirty="0"/>
              <a:t>查看二分法記錄你的回答</a:t>
            </a:r>
            <a:endParaRPr lang="en-US" altLang="zh-CN" b="1" dirty="0"/>
          </a:p>
          <a:p>
            <a:r>
              <a:rPr lang="en-US" altLang="zh-CN" b="1" dirty="0"/>
              <a:t>	        git bisect reset  </a:t>
            </a:r>
            <a:r>
              <a:rPr lang="zh-CN" altLang="en-US" b="1" dirty="0"/>
              <a:t>回到原來的分支上面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 3. </a:t>
            </a:r>
            <a:r>
              <a:rPr lang="zh-CN" altLang="en-US" b="1" dirty="0"/>
              <a:t>產看歷史提交</a:t>
            </a:r>
            <a:endParaRPr lang="en-US" altLang="zh-CN" b="1" dirty="0"/>
          </a:p>
          <a:p>
            <a:r>
              <a:rPr lang="en-US" altLang="zh-CN" b="1" dirty="0"/>
              <a:t>		 git log --pretty=short --abbrev-commit HEAD~2..HEAD  </a:t>
            </a:r>
            <a:r>
              <a:rPr lang="en-US" altLang="zh-CN" b="1" dirty="0">
                <a:sym typeface="Wingdings" panose="05000000000000000000" pitchFamily="2" charset="2"/>
              </a:rPr>
              <a:t>  (1)</a:t>
            </a:r>
            <a:r>
              <a:rPr lang="en-US" altLang="zh-CN" b="1" dirty="0"/>
              <a:t>--pretty=short    </a:t>
            </a:r>
            <a:r>
              <a:rPr lang="zh-CN" altLang="en-US" b="1" dirty="0"/>
              <a:t>簡單的打印</a:t>
            </a:r>
            <a:endParaRPr lang="en-US" altLang="zh-CN" b="1" dirty="0"/>
          </a:p>
          <a:p>
            <a:r>
              <a:rPr lang="en-US" altLang="zh-CN" b="1" dirty="0">
                <a:sym typeface="Wingdings" panose="05000000000000000000" pitchFamily="2" charset="2"/>
              </a:rPr>
              <a:t>								 (2)--abbrev-commit   SHA1</a:t>
            </a:r>
            <a:r>
              <a:rPr lang="zh-CN" altLang="en-US" b="1" dirty="0">
                <a:sym typeface="Wingdings" panose="05000000000000000000" pitchFamily="2" charset="2"/>
              </a:rPr>
              <a:t>的值進行縮寫</a:t>
            </a:r>
            <a:endParaRPr lang="en-US" altLang="zh-CN" b="1" dirty="0">
              <a:sym typeface="Wingdings" panose="05000000000000000000" pitchFamily="2" charset="2"/>
            </a:endParaRPr>
          </a:p>
          <a:p>
            <a:r>
              <a:rPr lang="en-US" altLang="zh-CN" b="1" dirty="0">
                <a:sym typeface="Wingdings" panose="05000000000000000000" pitchFamily="2" charset="2"/>
              </a:rPr>
              <a:t>								 (3)</a:t>
            </a:r>
            <a:r>
              <a:rPr lang="en-US" altLang="zh-CN" b="1" dirty="0"/>
              <a:t>HEAD~2..HEAD</a:t>
            </a:r>
            <a:r>
              <a:rPr lang="en-US" altLang="zh-CN" b="1" dirty="0">
                <a:sym typeface="Wingdings" panose="05000000000000000000" pitchFamily="2" charset="2"/>
              </a:rPr>
              <a:t>     HEAD</a:t>
            </a:r>
            <a:r>
              <a:rPr lang="zh-CN" altLang="en-US" b="1" dirty="0">
                <a:sym typeface="Wingdings" panose="05000000000000000000" pitchFamily="2" charset="2"/>
              </a:rPr>
              <a:t>指向的</a:t>
            </a:r>
            <a:r>
              <a:rPr lang="en-US" altLang="zh-CN" b="1" dirty="0">
                <a:sym typeface="Wingdings" panose="05000000000000000000" pitchFamily="2" charset="2"/>
              </a:rPr>
              <a:t>commit             </a:t>
            </a:r>
          </a:p>
          <a:p>
            <a:r>
              <a:rPr lang="en-US" altLang="zh-CN" b="1" dirty="0">
                <a:sym typeface="Wingdings" panose="05000000000000000000" pitchFamily="2" charset="2"/>
              </a:rPr>
              <a:t>                                                                                                                                                                                  </a:t>
            </a:r>
            <a:r>
              <a:rPr lang="zh-CN" altLang="en-US" b="1" dirty="0">
                <a:sym typeface="Wingdings" panose="05000000000000000000" pitchFamily="2" charset="2"/>
              </a:rPr>
              <a:t>和他前一個指向的 </a:t>
            </a:r>
            <a:endParaRPr lang="en-US" altLang="zh-CN" b="1" dirty="0">
              <a:sym typeface="Wingdings" panose="05000000000000000000" pitchFamily="2" charset="2"/>
            </a:endParaRPr>
          </a:p>
          <a:p>
            <a:r>
              <a:rPr lang="en-US" altLang="zh-CN" b="1" dirty="0">
                <a:sym typeface="Wingdings" panose="05000000000000000000" pitchFamily="2" charset="2"/>
              </a:rPr>
              <a:t>                                                                                                                                                                                  commit </a:t>
            </a:r>
            <a:endParaRPr lang="en-US" altLang="zh-CN" b="1" dirty="0"/>
          </a:p>
          <a:p>
            <a:r>
              <a:rPr lang="en-US" altLang="zh-CN" b="1" dirty="0"/>
              <a:t>	 4. </a:t>
            </a:r>
            <a:r>
              <a:rPr lang="zh-CN" altLang="en-US" b="1" dirty="0"/>
              <a:t>查看歷史提交詳情</a:t>
            </a:r>
            <a:endParaRPr lang="en-US" altLang="zh-CN" b="1" dirty="0"/>
          </a:p>
          <a:p>
            <a:r>
              <a:rPr lang="en-US" altLang="zh-CN" b="1" dirty="0"/>
              <a:t>		git log –n –p –stat           </a:t>
            </a:r>
            <a:r>
              <a:rPr lang="en-US" altLang="zh-CN" b="1" dirty="0">
                <a:sym typeface="Wingdings" panose="05000000000000000000" pitchFamily="2" charset="2"/>
              </a:rPr>
              <a:t>     -n</a:t>
            </a:r>
            <a:r>
              <a:rPr lang="zh-CN" altLang="en-US" b="1" dirty="0">
                <a:sym typeface="Wingdings" panose="05000000000000000000" pitchFamily="2" charset="2"/>
              </a:rPr>
              <a:t>輸出的行數， </a:t>
            </a:r>
            <a:r>
              <a:rPr lang="en-US" altLang="zh-CN" b="1" dirty="0">
                <a:sym typeface="Wingdings" panose="05000000000000000000" pitchFamily="2" charset="2"/>
              </a:rPr>
              <a:t>-p</a:t>
            </a:r>
            <a:r>
              <a:rPr lang="zh-CN" altLang="en-US" b="1" dirty="0">
                <a:sym typeface="Wingdings" panose="05000000000000000000" pitchFamily="2" charset="2"/>
              </a:rPr>
              <a:t>詳情包括代碼的修改</a:t>
            </a:r>
            <a:r>
              <a:rPr lang="en-US" altLang="zh-CN" b="1" dirty="0">
                <a:sym typeface="Wingdings" panose="05000000000000000000" pitchFamily="2" charset="2"/>
              </a:rPr>
              <a:t>, </a:t>
            </a:r>
            <a:r>
              <a:rPr lang="zh-CN" altLang="en-US" b="1" dirty="0">
                <a:sym typeface="Wingdings" panose="05000000000000000000" pitchFamily="2" charset="2"/>
              </a:rPr>
              <a:t> </a:t>
            </a:r>
            <a:r>
              <a:rPr lang="en-US" altLang="zh-CN" b="1" dirty="0">
                <a:sym typeface="Wingdings" panose="05000000000000000000" pitchFamily="2" charset="2"/>
              </a:rPr>
              <a:t>–stat</a:t>
            </a:r>
            <a:r>
              <a:rPr lang="zh-CN" altLang="en-US" b="1" dirty="0">
                <a:sym typeface="Wingdings" panose="05000000000000000000" pitchFamily="2" charset="2"/>
              </a:rPr>
              <a:t>文件的修改</a:t>
            </a:r>
            <a:endParaRPr lang="en-US" altLang="zh-CN" b="1" dirty="0">
              <a:sym typeface="Wingdings" panose="05000000000000000000" pitchFamily="2" charset="2"/>
            </a:endParaRPr>
          </a:p>
          <a:p>
            <a:r>
              <a:rPr lang="en-US" altLang="zh-CN" b="1" dirty="0">
                <a:sym typeface="Wingdings" panose="05000000000000000000" pitchFamily="2" charset="2"/>
              </a:rPr>
              <a:t>		git show SHA1</a:t>
            </a:r>
          </a:p>
          <a:p>
            <a:r>
              <a:rPr lang="en-US" altLang="zh-CN" b="1" dirty="0">
                <a:sym typeface="Wingdings" panose="05000000000000000000" pitchFamily="2" charset="2"/>
              </a:rPr>
              <a:t>	</a:t>
            </a:r>
          </a:p>
          <a:p>
            <a:r>
              <a:rPr lang="en-US" altLang="zh-CN" b="1" dirty="0">
                <a:sym typeface="Wingdings" panose="05000000000000000000" pitchFamily="2" charset="2"/>
              </a:rPr>
              <a:t>	</a:t>
            </a:r>
            <a:r>
              <a:rPr lang="en-US" altLang="zh-CN" b="1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91565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u="sng" dirty="0"/>
              <a:t>Git </a:t>
            </a:r>
            <a:r>
              <a:rPr lang="zh-CN" altLang="en-US" sz="2000" b="1" u="sng" dirty="0"/>
              <a:t>修改一次文件到</a:t>
            </a:r>
            <a:r>
              <a:rPr lang="en-US" altLang="zh-CN" sz="2000" b="1" u="sng" dirty="0"/>
              <a:t>commit</a:t>
            </a:r>
            <a:r>
              <a:rPr lang="zh-CN" altLang="en-US" sz="2000" b="1" u="sng" dirty="0"/>
              <a:t>的圖示過程</a:t>
            </a:r>
            <a:endParaRPr lang="zh-TW" altLang="en-US" sz="2000" b="1" u="sng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F441B3-C6D6-46FD-B8E7-6B83AE9E5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19" y="1475135"/>
            <a:ext cx="4910908" cy="390773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5094832" y="1105803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一次</a:t>
            </a:r>
            <a:r>
              <a:rPr lang="en-US" altLang="zh-CN" dirty="0"/>
              <a:t>commit</a:t>
            </a:r>
            <a:r>
              <a:rPr lang="zh-CN" altLang="en-US" dirty="0"/>
              <a:t>后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2FCCB5B6-35FA-41D1-9A57-23ACAE0006F5}"/>
              </a:ext>
            </a:extLst>
          </p:cNvPr>
          <p:cNvSpPr/>
          <p:nvPr/>
        </p:nvSpPr>
        <p:spPr>
          <a:xfrm>
            <a:off x="5455920" y="5382864"/>
            <a:ext cx="934720" cy="790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155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3011</TotalTime>
  <Words>1807</Words>
  <Application>Microsoft Office PowerPoint</Application>
  <PresentationFormat>寬螢幕</PresentationFormat>
  <Paragraphs>218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等线</vt:lpstr>
      <vt:lpstr>等线 Light</vt:lpstr>
      <vt:lpstr>新細明體</vt:lpstr>
      <vt:lpstr>Arial</vt:lpstr>
      <vt:lpstr>Calibri</vt:lpstr>
      <vt:lpstr>Calibri Light</vt:lpstr>
      <vt:lpstr>Wingdings</vt:lpstr>
      <vt:lpstr>Office 佈景主題</vt:lpstr>
      <vt:lpstr>GitStudy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GitStudy</dc:title>
  <dc:creator>Chaojun Lu/WKS/Wistron</dc:creator>
  <cp:lastModifiedBy>Chaojun Lu/WKS/Wistron</cp:lastModifiedBy>
  <cp:revision>130</cp:revision>
  <dcterms:created xsi:type="dcterms:W3CDTF">2023-01-05T04:56:24Z</dcterms:created>
  <dcterms:modified xsi:type="dcterms:W3CDTF">2023-02-04T08:52:23Z</dcterms:modified>
</cp:coreProperties>
</file>