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	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	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	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GitStudy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2</cp:revision>
  <dcterms:created xsi:type="dcterms:W3CDTF">2023-01-05T04:56:24Z</dcterms:created>
  <dcterms:modified xsi:type="dcterms:W3CDTF">2023-01-05T06:17:25Z</dcterms:modified>
</cp:coreProperties>
</file>