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0F080-06F8-43CF-AA3F-EDAEA0F9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A02F54-33F7-4EBE-A4B9-AEC68451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F48F4-69D8-4AC2-8A5F-904909DF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892E35-E929-49DB-ACAD-02CD408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0BF86-4200-4AB9-A218-52B7E44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F7E3-2F43-442C-A31E-94991A1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70D4A9-3EFC-40F6-871B-390D96F9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828C3-038F-46A2-AE2F-68CA64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7DF27C-E30D-4023-8FE2-FFF04B15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FD9C5-F28C-4ECB-865C-5BFCB71A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3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16E341-ED83-42DD-9537-649DFB6C7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78F47D-456B-4E5E-91EE-8D5F6A6F7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A37DE-B87F-4A95-83CA-0E382A56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0567F2-87EF-4A04-9ADF-F64516A2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06DB9-B09E-41A1-ADDB-237CD831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53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CF3B0-CB7C-46BE-9EBD-E3C9A6A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512EE-E3DF-4A40-9368-C98B13D0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30B4CE-292A-4902-BE4F-B6A97F73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4B29D-DF89-40D0-95BC-894AD92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E65775-1D4D-4296-B4EC-B33A2A92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6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9F420-8C41-48EF-917E-84D193C0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453F54-9DD6-4BDF-A010-7781661F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9F4402-9684-4C31-B2F3-EB6E2D96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CA2E-CBDD-4ED3-BADD-4C4A3A70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BBD46-25C4-4594-9F6D-CD9C7435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5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7DD4E-667D-43A9-8C62-5823F395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727CE-4391-41C7-A1D5-60AC8204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49BDF4-F592-4094-A744-FFA55929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5D92F-203C-4E23-A79F-3DB8767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1087DC-CF33-48DD-9501-1A19CE0B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C866AC-A41A-4EEF-B4C8-ACE74B39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5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91A56-5533-487B-85AC-64258181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3DC636-1E78-4078-BF84-9DCE3E39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E96069-C163-42E0-8244-9D44004CC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CCE74C-34F9-4CCD-AFC5-B007B5CD5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92E586-94D5-4BF8-8B10-39C59454B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70ED17-27BA-423B-8444-137C83EA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52C4FD-CD20-44E9-BB11-675C4677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0D9AB5-5E15-4CE9-A43A-C0201443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8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E46B-EFC6-4277-AD47-BE84BEA9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DA4E82-F061-473A-AA55-C16BD6F7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D8E8AE-6FDB-42E7-BB03-E036BC7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2F1F33-4DE3-4E27-BA3B-0DCBA82E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03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71D686-0FF5-4A1B-90DA-D275C0C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EE165A-3A86-4B50-A1C9-0B2DE140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5C6C7D-58A9-4988-9E55-EBA99B5A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82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69AA6-DEE2-400C-AE2F-75A73837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0A992-165F-4C87-8E7A-7033AB2C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FF5F7B-7387-4AA3-A7C4-4BD4AFE6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B8059C-7307-4C2F-8D49-2FB0247E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359310-FFDF-4688-ADED-FF52CA3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789A43-256B-4AB2-9136-457BA470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4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CE45D-6616-4F8A-829E-45AE1F74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8D0D2B-1C78-4A94-8B13-409EC9CC7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E9B2EB-979A-4F32-9818-FCE468A6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28F010-A982-4FA2-AF0A-34B96485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5B71CD-E9D1-484F-9A59-21AF18E8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3180B3-0B0A-4667-B556-6808566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6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AC18F1-93E6-47EC-9D2F-BC6B521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E06096-7D75-4BA8-BBCA-F1276976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59E08-3F5D-41A4-954D-8030C503F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0873-D465-49B7-960F-246EA17278A4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8C0A07-67B2-4F98-986B-9C1252637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8A319-882C-4FA5-91B8-1BA32A1F5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5829-3BBA-4E64-87D1-E73805BB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0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9B3464-269E-469F-BDA3-774F3BF339EF}"/>
              </a:ext>
            </a:extLst>
          </p:cNvPr>
          <p:cNvSpPr txBox="1"/>
          <p:nvPr/>
        </p:nvSpPr>
        <p:spPr>
          <a:xfrm>
            <a:off x="1762760" y="2621280"/>
            <a:ext cx="866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Java List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805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13072F1-5154-4AEC-BFDC-1F275514505F}"/>
              </a:ext>
            </a:extLst>
          </p:cNvPr>
          <p:cNvSpPr txBox="1"/>
          <p:nvPr/>
        </p:nvSpPr>
        <p:spPr>
          <a:xfrm>
            <a:off x="223520" y="193040"/>
            <a:ext cx="1158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List</a:t>
            </a:r>
            <a:r>
              <a:rPr lang="zh-CN" altLang="en-US" sz="2400" b="1" dirty="0"/>
              <a:t>的</a:t>
            </a:r>
            <a:r>
              <a:rPr lang="en-US" altLang="zh-CN" sz="2400" b="1" dirty="0" err="1"/>
              <a:t>ListIterator</a:t>
            </a:r>
            <a:endParaRPr lang="en-US" altLang="zh-CN" sz="2400" b="1" dirty="0"/>
          </a:p>
          <a:p>
            <a:endParaRPr lang="en-US" altLang="zh-TW" dirty="0"/>
          </a:p>
          <a:p>
            <a:r>
              <a:rPr lang="en-US" altLang="zh-TW" dirty="0"/>
              <a:t>	1. </a:t>
            </a:r>
            <a:r>
              <a:rPr lang="en-US" altLang="zh-TW" dirty="0" err="1"/>
              <a:t>ListIterator</a:t>
            </a:r>
            <a:r>
              <a:rPr lang="zh-TW" altLang="en-US" dirty="0"/>
              <a:t>增加了向前迭代的功能（</a:t>
            </a:r>
            <a:r>
              <a:rPr lang="en-US" altLang="zh-TW" dirty="0"/>
              <a:t>Iterator</a:t>
            </a:r>
            <a:r>
              <a:rPr lang="zh-TW" altLang="en-US" dirty="0"/>
              <a:t>只能向后迭代），而</a:t>
            </a:r>
            <a:r>
              <a:rPr lang="en-US" altLang="zh-TW" dirty="0" err="1"/>
              <a:t>ListIterator</a:t>
            </a:r>
            <a:r>
              <a:rPr lang="zh-TW" altLang="en-US" dirty="0"/>
              <a:t>还可通过</a:t>
            </a:r>
            <a:r>
              <a:rPr lang="en-US" altLang="zh-TW" dirty="0"/>
              <a:t>add()</a:t>
            </a:r>
            <a:r>
              <a:rPr lang="zh-TW" altLang="en-US" dirty="0"/>
              <a:t>方法向</a:t>
            </a:r>
            <a:r>
              <a:rPr lang="en-US" altLang="zh-TW" dirty="0"/>
              <a:t>List</a:t>
            </a:r>
            <a:r>
              <a:rPr lang="zh-TW" altLang="en-US" dirty="0"/>
              <a:t>集合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中添加元素（</a:t>
            </a:r>
            <a:r>
              <a:rPr lang="en-US" altLang="zh-TW" dirty="0"/>
              <a:t>Iterator</a:t>
            </a:r>
            <a:r>
              <a:rPr lang="zh-CN" altLang="en-US" dirty="0"/>
              <a:t>只能删除元素</a:t>
            </a:r>
            <a:r>
              <a:rPr lang="en-US" altLang="zh-CN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	2. </a:t>
            </a:r>
            <a:r>
              <a:rPr lang="en-US" altLang="zh-TW" dirty="0" err="1"/>
              <a:t>ListIterator</a:t>
            </a:r>
            <a:r>
              <a:rPr lang="zh-CN" altLang="en-US" dirty="0"/>
              <a:t>相關的</a:t>
            </a:r>
            <a:r>
              <a:rPr lang="en-US" altLang="zh-CN" dirty="0" err="1"/>
              <a:t>api</a:t>
            </a:r>
            <a:r>
              <a:rPr lang="zh-CN" altLang="en-US" dirty="0"/>
              <a:t>方法  </a:t>
            </a:r>
            <a:r>
              <a:rPr lang="zh-CN" altLang="en-US" dirty="0">
                <a:solidFill>
                  <a:srgbClr val="FF0000"/>
                </a:solidFill>
              </a:rPr>
              <a:t>注意使用的時候需要先調用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移動游標之後才能使用下面的</a:t>
            </a:r>
            <a:r>
              <a:rPr lang="en-US" altLang="zh-CN" dirty="0" err="1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TW" dirty="0"/>
              <a:t>		 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hasPrevious</a:t>
            </a:r>
            <a:r>
              <a:rPr lang="en-US" altLang="zh-TW" dirty="0"/>
              <a:t>()</a:t>
            </a:r>
            <a:r>
              <a:rPr lang="zh-TW" altLang="en-US" dirty="0"/>
              <a:t>：返回该迭代器关联的集合是否还有</a:t>
            </a:r>
            <a:r>
              <a:rPr lang="zh-CN" altLang="en-US" dirty="0"/>
              <a:t>上一个元素。</a:t>
            </a:r>
          </a:p>
          <a:p>
            <a:r>
              <a:rPr lang="en-US" altLang="zh-TW" dirty="0"/>
              <a:t>		 Object previous()</a:t>
            </a:r>
            <a:r>
              <a:rPr lang="zh-TW" altLang="en-US" dirty="0"/>
              <a:t>：返回该迭代器的上一个元素。</a:t>
            </a:r>
          </a:p>
          <a:p>
            <a:r>
              <a:rPr lang="en-US" altLang="zh-TW" dirty="0"/>
              <a:t>		void add(Object o)</a:t>
            </a:r>
            <a:r>
              <a:rPr lang="zh-TW" altLang="en-US" dirty="0"/>
              <a:t>：在指定位置插入一个元素。</a:t>
            </a:r>
          </a:p>
        </p:txBody>
      </p:sp>
    </p:spTree>
    <p:extLst>
      <p:ext uri="{BB962C8B-B14F-4D97-AF65-F5344CB8AC3E}">
        <p14:creationId xmlns:p14="http://schemas.microsoft.com/office/powerpoint/2010/main" val="1993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Chaojun Lu/WKS/Wistron</dc:creator>
  <cp:lastModifiedBy>Chaojun Lu/WKS/Wistron</cp:lastModifiedBy>
  <cp:revision>6</cp:revision>
  <dcterms:created xsi:type="dcterms:W3CDTF">2023-02-02T00:42:01Z</dcterms:created>
  <dcterms:modified xsi:type="dcterms:W3CDTF">2023-02-02T01:04:16Z</dcterms:modified>
</cp:coreProperties>
</file>