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6" r:id="rId6"/>
    <p:sldId id="264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367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config</a:t>
            </a:r>
            <a:r>
              <a:rPr lang="zh-CN" altLang="en-US" sz="2000" b="1" dirty="0"/>
              <a:t>的命令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配置</a:t>
            </a:r>
            <a:r>
              <a:rPr lang="en-US" altLang="zh-CN" sz="2000" b="1" dirty="0"/>
              <a:t>.git/config</a:t>
            </a:r>
            <a:r>
              <a:rPr lang="zh-CN" altLang="en-US" sz="2000" b="1" dirty="0"/>
              <a:t>文件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945" y="235527"/>
            <a:ext cx="799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g</a:t>
            </a:r>
            <a:r>
              <a:rPr lang="en-US" altLang="zh-CN" b="1" dirty="0" err="1" smtClean="0"/>
              <a:t>it</a:t>
            </a:r>
            <a:r>
              <a:rPr lang="en-US" altLang="zh-CN" b="1" dirty="0" smtClean="0"/>
              <a:t> commit</a:t>
            </a:r>
          </a:p>
          <a:p>
            <a:r>
              <a:rPr lang="en-US" altLang="zh-CN" b="1" dirty="0" smtClean="0"/>
              <a:t>	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1.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blame –L </a:t>
            </a:r>
            <a:r>
              <a:rPr lang="en-US" altLang="zh-CN" b="1" dirty="0" err="1" smtClean="0"/>
              <a:t>m,n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文件名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可以看见代码修改的时间和人， </a:t>
            </a:r>
            <a:r>
              <a:rPr lang="en-US" altLang="zh-CN" b="1" dirty="0" err="1" smtClean="0"/>
              <a:t>m,n</a:t>
            </a:r>
            <a:r>
              <a:rPr lang="zh-CN" altLang="en-US" b="1" smtClean="0"/>
              <a:t>代表从第几行到第几行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branch</a:t>
            </a:r>
            <a:r>
              <a:rPr lang="zh-CN" altLang="en-US" sz="2000" b="1" dirty="0"/>
              <a:t>的命令操作分支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smtClean="0"/>
              <a:t>7. </a:t>
            </a:r>
            <a:r>
              <a:rPr lang="zh-CN" altLang="en-US" b="1" dirty="0" smtClean="0"/>
              <a:t>查看远程分支和所有分支信息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–r -a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branch</a:t>
            </a:r>
            <a:r>
              <a:rPr lang="zh-CN" altLang="en-US" sz="2000" b="1" dirty="0"/>
              <a:t>的命令操作分支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show-branch –more=</a:t>
            </a:r>
            <a:r>
              <a:rPr lang="zh-CN" altLang="en-US" dirty="0" smtClean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321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GitStudy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Users</cp:lastModifiedBy>
  <cp:revision>38</cp:revision>
  <dcterms:created xsi:type="dcterms:W3CDTF">2023-01-05T04:56:24Z</dcterms:created>
  <dcterms:modified xsi:type="dcterms:W3CDTF">2023-01-15T08:03:41Z</dcterms:modified>
</cp:coreProperties>
</file>