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65" r:id="rId7"/>
    <p:sldId id="268" r:id="rId8"/>
    <p:sldId id="266" r:id="rId9"/>
    <p:sldId id="259" r:id="rId10"/>
    <p:sldId id="260" r:id="rId11"/>
    <p:sldId id="261" r:id="rId12"/>
    <p:sldId id="262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69D9A-D151-4089-8C1D-9A87D3DC098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56E1-2037-4A4D-B6E0-C43426ED59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7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58EB55-8532-485B-840C-B8BD4D5A5D94}"/>
              </a:ext>
            </a:extLst>
          </p:cNvPr>
          <p:cNvSpPr txBox="1"/>
          <p:nvPr/>
        </p:nvSpPr>
        <p:spPr>
          <a:xfrm>
            <a:off x="335280" y="27432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diff</a:t>
            </a:r>
            <a:r>
              <a:rPr lang="zh-CN" altLang="en-US" b="1" u="sng" dirty="0"/>
              <a:t>的相關操作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CN" dirty="0"/>
              <a:t>1. </a:t>
            </a:r>
            <a:r>
              <a:rPr lang="zh-CN" altLang="en-US" dirty="0"/>
              <a:t>工作區和索引的比較</a:t>
            </a:r>
            <a:endParaRPr lang="en-US" altLang="zh-CN" dirty="0"/>
          </a:p>
          <a:p>
            <a:pPr lvl="1"/>
            <a:r>
              <a:rPr lang="en-US" altLang="zh-TW" dirty="0"/>
              <a:t>git diff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2. </a:t>
            </a:r>
            <a:r>
              <a:rPr lang="zh-CN" altLang="en-US" dirty="0"/>
              <a:t>工作區和本地版本庫比較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commit</a:t>
            </a:r>
            <a:r>
              <a:rPr lang="zh-CN" altLang="en-US" dirty="0"/>
              <a:t>號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索引和本地版本庫比較</a:t>
            </a:r>
            <a:endParaRPr lang="en-US" altLang="zh-CN" dirty="0"/>
          </a:p>
          <a:p>
            <a:r>
              <a:rPr lang="en-US" altLang="zh-TW" dirty="0"/>
              <a:t>         </a:t>
            </a:r>
            <a:r>
              <a:rPr lang="en-US" altLang="zh-CN" dirty="0"/>
              <a:t>git diff –cached</a:t>
            </a:r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某個範圍内的比較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test</a:t>
            </a:r>
            <a:r>
              <a:rPr lang="zh-CN" altLang="en-US" dirty="0"/>
              <a:t>分支</a:t>
            </a:r>
            <a:r>
              <a:rPr lang="en-US" altLang="zh-CN" dirty="0"/>
              <a:t>..master</a:t>
            </a:r>
            <a:r>
              <a:rPr lang="zh-CN" altLang="en-US" dirty="0"/>
              <a:t>分之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5. </a:t>
            </a:r>
            <a:r>
              <a:rPr lang="zh-CN" altLang="en-US" dirty="0"/>
              <a:t>比較某個文件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diff master~5 master  a.txt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520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364" y="277090"/>
            <a:ext cx="1139946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更改提交的相关命令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1.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mixed</a:t>
            </a:r>
            <a:r>
              <a:rPr lang="zh-CN" altLang="en-US" b="1" dirty="0"/>
              <a:t>， </a:t>
            </a:r>
            <a:r>
              <a:rPr lang="en-US" altLang="zh-CN" b="1" dirty="0"/>
              <a:t>hard</a:t>
            </a:r>
            <a:r>
              <a:rPr lang="zh-CN" altLang="en-US" b="1" dirty="0"/>
              <a:t>， </a:t>
            </a:r>
            <a:r>
              <a:rPr lang="en-US" altLang="zh-CN" b="1" dirty="0"/>
              <a:t>soft</a:t>
            </a:r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--mixed HEAD </a:t>
            </a:r>
            <a:r>
              <a:rPr lang="zh-CN" altLang="en-US" b="1" dirty="0"/>
              <a:t>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前内容退回工作区</a:t>
            </a:r>
            <a:r>
              <a:rPr lang="en-US" altLang="zh-CN" b="1" dirty="0"/>
              <a:t>, </a:t>
            </a:r>
            <a:r>
              <a:rPr lang="zh-CN" altLang="en-US" b="1" dirty="0"/>
              <a:t>索引退回工作区</a:t>
            </a:r>
            <a:r>
              <a:rPr lang="en-US" altLang="zh-CN" b="1" dirty="0"/>
              <a:t>, </a:t>
            </a:r>
            <a:r>
              <a:rPr lang="zh-CN" altLang="en-US" b="1" dirty="0"/>
              <a:t>工作区内容不变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--hard HEAD   </a:t>
            </a:r>
            <a:r>
              <a:rPr lang="zh-CN" altLang="en-US" b="1" dirty="0"/>
              <a:t>将本地版本库，索引，工作区恢复到与</a:t>
            </a:r>
            <a:r>
              <a:rPr lang="en-US" altLang="zh-CN" b="1" dirty="0"/>
              <a:t>HEAD</a:t>
            </a:r>
            <a:r>
              <a:rPr lang="zh-CN" altLang="en-US" b="1" dirty="0"/>
              <a:t>一样</a:t>
            </a:r>
            <a:r>
              <a:rPr lang="en-US" altLang="zh-CN" b="1" dirty="0"/>
              <a:t>. </a:t>
            </a:r>
            <a:r>
              <a:rPr lang="zh-CN" altLang="en-US" b="1" dirty="0"/>
              <a:t>索引和工作区内容全部消失</a:t>
            </a:r>
            <a:endParaRPr lang="en-US" altLang="zh-CN" b="1" dirty="0"/>
          </a:p>
          <a:p>
            <a:r>
              <a:rPr lang="en-US" altLang="zh-CN" b="1" dirty="0"/>
              <a:t>	      </a:t>
            </a:r>
            <a:r>
              <a:rPr lang="en-US" altLang="zh-CN" b="1" dirty="0" err="1"/>
              <a:t>git</a:t>
            </a:r>
            <a:r>
              <a:rPr lang="en-US" altLang="zh-CN" b="1" dirty="0"/>
              <a:t> reset --soft HEAD   </a:t>
            </a:r>
            <a:r>
              <a:rPr lang="zh-CN" altLang="en-US" b="1" dirty="0"/>
              <a:t>本地版本库，索引，工作区都不变</a:t>
            </a:r>
            <a:r>
              <a:rPr lang="en-US" altLang="zh-CN" b="1" dirty="0"/>
              <a:t>,  </a:t>
            </a:r>
            <a:r>
              <a:rPr lang="zh-CN" altLang="en-US" b="1" dirty="0"/>
              <a:t> 本地版本库</a:t>
            </a:r>
            <a:r>
              <a:rPr lang="en-US" altLang="zh-CN" b="1" dirty="0"/>
              <a:t>HEAD</a:t>
            </a:r>
            <a:r>
              <a:rPr lang="zh-CN" altLang="en-US" b="1" dirty="0"/>
              <a:t>之后内容退回索引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  git cherry-pick SHAID                  </a:t>
            </a:r>
            <a:r>
              <a:rPr lang="zh-CN" altLang="en-US" b="1" dirty="0"/>
              <a:t>把某次</a:t>
            </a:r>
            <a:r>
              <a:rPr lang="en-US" altLang="zh-CN" b="1" dirty="0"/>
              <a:t>commit</a:t>
            </a:r>
            <a:r>
              <a:rPr lang="zh-CN" altLang="en-US" b="1" dirty="0"/>
              <a:t>放到指定的</a:t>
            </a:r>
            <a:r>
              <a:rPr lang="en-US" altLang="zh-CN" b="1" dirty="0"/>
              <a:t>branch</a:t>
            </a:r>
          </a:p>
          <a:p>
            <a:endParaRPr lang="en-US" altLang="zh-CN" b="1" dirty="0"/>
          </a:p>
          <a:p>
            <a:r>
              <a:rPr lang="en-US" altLang="zh-CN" b="1" dirty="0"/>
              <a:t>	3.   git revert SHAID                           </a:t>
            </a:r>
            <a:r>
              <a:rPr lang="zh-CN" altLang="en-US" b="1" dirty="0"/>
              <a:t>撤銷</a:t>
            </a:r>
            <a:r>
              <a:rPr lang="en-US" altLang="zh-CN" b="1" dirty="0"/>
              <a:t>branch</a:t>
            </a:r>
            <a:r>
              <a:rPr lang="zh-CN" altLang="en-US" b="1" dirty="0"/>
              <a:t>上的某次提交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4.   git checkout </a:t>
            </a:r>
            <a:r>
              <a:rPr lang="zh-CN" altLang="en-US" b="1" dirty="0"/>
              <a:t>文件                        從對象庫提取内容放到工作區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5.   git commit --amend                    </a:t>
            </a:r>
            <a:r>
              <a:rPr lang="zh-CN" altLang="en-US" b="1" dirty="0"/>
              <a:t>修改最近一次提交信息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6.   git rebase </a:t>
            </a:r>
            <a:r>
              <a:rPr lang="zh-CN" altLang="en-US" b="1" dirty="0"/>
              <a:t>分支</a:t>
            </a:r>
            <a:r>
              <a:rPr lang="en-US" altLang="zh-CN" b="1" dirty="0"/>
              <a:t>1 </a:t>
            </a:r>
            <a:r>
              <a:rPr lang="zh-CN" altLang="en-US" b="1" dirty="0"/>
              <a:t>分支</a:t>
            </a:r>
            <a:r>
              <a:rPr lang="en-US" altLang="zh-CN" b="1" dirty="0"/>
              <a:t>2              </a:t>
            </a:r>
            <a:r>
              <a:rPr lang="zh-CN" altLang="en-US" b="1" dirty="0"/>
              <a:t>把分支</a:t>
            </a:r>
            <a:r>
              <a:rPr lang="en-US" altLang="zh-CN" b="1" dirty="0"/>
              <a:t>1</a:t>
            </a:r>
            <a:r>
              <a:rPr lang="zh-CN" altLang="en-US" b="1" dirty="0"/>
              <a:t>的提交變基到分支</a:t>
            </a:r>
            <a:r>
              <a:rPr lang="en-US" altLang="zh-CN" b="1" dirty="0"/>
              <a:t>2</a:t>
            </a:r>
            <a:r>
              <a:rPr lang="zh-CN" altLang="en-US" b="1" dirty="0"/>
              <a:t>上面</a:t>
            </a:r>
            <a:endParaRPr lang="en-US" altLang="zh-CN" b="1" dirty="0"/>
          </a:p>
          <a:p>
            <a:r>
              <a:rPr lang="en-US" altLang="zh-CN" b="1" dirty="0"/>
              <a:t>	      git rebase --continue                   </a:t>
            </a:r>
            <a:r>
              <a:rPr lang="zh-CN" altLang="en-US" b="1" dirty="0"/>
              <a:t>繼續變基操作</a:t>
            </a:r>
            <a:endParaRPr lang="en-US" altLang="zh-CN" b="1" dirty="0"/>
          </a:p>
          <a:p>
            <a:r>
              <a:rPr lang="en-US" altLang="zh-CN" b="1" dirty="0"/>
              <a:t>	      git rebase –abort                         </a:t>
            </a:r>
            <a:r>
              <a:rPr lang="zh-CN" altLang="en-US" b="1" dirty="0"/>
              <a:t>終止變基操作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7.</a:t>
            </a:r>
            <a:r>
              <a:rPr lang="zh-CN" altLang="en-US" b="1" dirty="0"/>
              <a:t> </a:t>
            </a:r>
            <a:r>
              <a:rPr lang="en-US" altLang="zh-CN" b="1" dirty="0"/>
              <a:t>  git rebase --onto </a:t>
            </a:r>
            <a:r>
              <a:rPr lang="zh-CN" altLang="en-US" b="1" dirty="0"/>
              <a:t>分支名 起始提交 最後提交     </a:t>
            </a:r>
            <a:r>
              <a:rPr lang="en-US" altLang="zh-CN" b="1" dirty="0"/>
              <a:t>       </a:t>
            </a:r>
            <a:r>
              <a:rPr lang="zh-CN" altLang="en-US" b="1" dirty="0"/>
              <a:t>把多筆提交變基到分支名的上面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8.   git rebase --I  SHAID             </a:t>
            </a:r>
            <a:r>
              <a:rPr lang="zh-CN" altLang="en-US" b="1" dirty="0"/>
              <a:t>合并</a:t>
            </a:r>
            <a:r>
              <a:rPr lang="en-US" altLang="zh-CN" b="1" dirty="0"/>
              <a:t>commit</a:t>
            </a:r>
            <a:r>
              <a:rPr lang="zh-CN" altLang="en-US" b="1" dirty="0"/>
              <a:t>獲取</a:t>
            </a:r>
            <a:r>
              <a:rPr lang="en-US" altLang="zh-CN" b="1"/>
              <a:t>, </a:t>
            </a:r>
            <a:r>
              <a:rPr lang="zh-CN" altLang="en-US" b="1"/>
              <a:t>修改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248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C5647E3-24FF-4A86-BF24-284CB38C9F61}"/>
              </a:ext>
            </a:extLst>
          </p:cNvPr>
          <p:cNvSpPr txBox="1"/>
          <p:nvPr/>
        </p:nvSpPr>
        <p:spPr>
          <a:xfrm>
            <a:off x="203200" y="16256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/>
              <a:t>git pop </a:t>
            </a:r>
            <a:r>
              <a:rPr lang="zh-CN" altLang="en-US" sz="2400" b="1" u="sng" dirty="0"/>
              <a:t>儲藏修改</a:t>
            </a:r>
            <a:endParaRPr lang="zh-TW" altLang="en-US" sz="24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CE0819-0846-481D-A5D3-131A9F6F0B7D}"/>
              </a:ext>
            </a:extLst>
          </p:cNvPr>
          <p:cNvSpPr txBox="1"/>
          <p:nvPr/>
        </p:nvSpPr>
        <p:spPr>
          <a:xfrm>
            <a:off x="843280" y="904240"/>
            <a:ext cx="1004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stash save “commit</a:t>
            </a:r>
            <a:r>
              <a:rPr lang="zh-CN" altLang="en-US" dirty="0"/>
              <a:t>信息</a:t>
            </a:r>
            <a:r>
              <a:rPr lang="en-US" altLang="zh-CN" dirty="0"/>
              <a:t>”</a:t>
            </a:r>
            <a:r>
              <a:rPr lang="zh-CN" altLang="en-US" dirty="0"/>
              <a:t>       </a:t>
            </a:r>
            <a:r>
              <a:rPr lang="en-US" altLang="zh-CN" dirty="0"/>
              <a:t>---  </a:t>
            </a:r>
            <a:r>
              <a:rPr lang="zh-CN" altLang="en-US" dirty="0"/>
              <a:t>存儲工作區和索引的内容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pop     ---   </a:t>
            </a:r>
            <a:r>
              <a:rPr lang="zh-CN" altLang="en-US" dirty="0"/>
              <a:t>取出存儲内容放到工作區</a:t>
            </a:r>
            <a:r>
              <a:rPr lang="en-US" altLang="zh-CN" dirty="0"/>
              <a:t>, </a:t>
            </a:r>
            <a:r>
              <a:rPr lang="zh-CN" altLang="en-US" dirty="0"/>
              <a:t>成功后刪除</a:t>
            </a:r>
            <a:r>
              <a:rPr lang="en-US" altLang="zh-CN" dirty="0"/>
              <a:t>stash, </a:t>
            </a:r>
            <a:r>
              <a:rPr lang="zh-CN" altLang="en-US" dirty="0"/>
              <a:t>有衝突不刪除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stash drop  stash</a:t>
            </a:r>
            <a:r>
              <a:rPr lang="zh-CN" altLang="en-US" dirty="0"/>
              <a:t>信息    </a:t>
            </a:r>
            <a:r>
              <a:rPr lang="en-US" altLang="zh-CN" dirty="0"/>
              <a:t>--- </a:t>
            </a:r>
            <a:r>
              <a:rPr lang="zh-CN" altLang="en-US" dirty="0"/>
              <a:t>如果沒有</a:t>
            </a:r>
            <a:r>
              <a:rPr lang="en-US" altLang="zh-CN" dirty="0"/>
              <a:t>stash</a:t>
            </a:r>
            <a:r>
              <a:rPr lang="zh-CN" altLang="en-US" dirty="0"/>
              <a:t>信息默認刪除最近一個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git stash apply stash</a:t>
            </a:r>
            <a:r>
              <a:rPr lang="zh-CN" altLang="en-US" dirty="0"/>
              <a:t>信息  </a:t>
            </a:r>
            <a:r>
              <a:rPr lang="en-US" altLang="zh-CN" dirty="0"/>
              <a:t>---</a:t>
            </a:r>
            <a:r>
              <a:rPr lang="zh-CN" altLang="en-US" dirty="0"/>
              <a:t>取出存儲内容放到工作區，不刪除</a:t>
            </a:r>
            <a:r>
              <a:rPr lang="en-US" altLang="zh-CN" dirty="0"/>
              <a:t>stash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git stash show </a:t>
            </a:r>
            <a:r>
              <a:rPr lang="en-US" altLang="zh-CN" dirty="0"/>
              <a:t>–p</a:t>
            </a:r>
            <a:r>
              <a:rPr lang="zh-CN" altLang="en-US" dirty="0"/>
              <a:t> </a:t>
            </a:r>
            <a:r>
              <a:rPr lang="en-US" altLang="zh-TW" dirty="0"/>
              <a:t>stash</a:t>
            </a:r>
            <a:r>
              <a:rPr lang="zh-CN" altLang="en-US" dirty="0"/>
              <a:t>信息  </a:t>
            </a:r>
            <a:r>
              <a:rPr lang="en-US" altLang="zh-CN" dirty="0"/>
              <a:t>---  </a:t>
            </a:r>
            <a:r>
              <a:rPr lang="zh-CN" altLang="en-US" dirty="0"/>
              <a:t>顯示文件變更的記錄的詳細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save </a:t>
            </a:r>
            <a:r>
              <a:rPr lang="en-US" altLang="zh-CN" dirty="0" smtClean="0"/>
              <a:t>stash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 </a:t>
            </a:r>
            <a:r>
              <a:rPr lang="en-US" altLang="zh-CN" dirty="0"/>
              <a:t>--</a:t>
            </a:r>
            <a:r>
              <a:rPr lang="en-US" altLang="zh-CN" dirty="0" smtClean="0"/>
              <a:t>include-untrack --- </a:t>
            </a:r>
            <a:r>
              <a:rPr lang="zh-CN" altLang="en-US" dirty="0" smtClean="0"/>
              <a:t>将未被追踪的文件也存储起来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stash branch </a:t>
            </a:r>
            <a:r>
              <a:rPr lang="zh-CN" altLang="en-US" dirty="0"/>
              <a:t>分支名</a:t>
            </a:r>
            <a:r>
              <a:rPr lang="en-US" altLang="zh-CN" dirty="0" smtClean="0"/>
              <a:t>     ---  </a:t>
            </a:r>
            <a:r>
              <a:rPr lang="zh-CN" altLang="en-US" dirty="0" smtClean="0"/>
              <a:t>将存储的工作区运用到新的</a:t>
            </a:r>
            <a:r>
              <a:rPr lang="en-US" altLang="zh-CN" dirty="0" smtClean="0"/>
              <a:t>branch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9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DB0455-196F-4FAE-B01E-8441D8909D47}"/>
              </a:ext>
            </a:extLst>
          </p:cNvPr>
          <p:cNvSpPr txBox="1"/>
          <p:nvPr/>
        </p:nvSpPr>
        <p:spPr>
          <a:xfrm>
            <a:off x="284480" y="264160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git log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b="1" dirty="0"/>
              <a:t>	</a:t>
            </a:r>
            <a:r>
              <a:rPr lang="en-US" altLang="zh-CN" b="1" dirty="0"/>
              <a:t>1.   git log HEAD@{</a:t>
            </a:r>
            <a:r>
              <a:rPr lang="zh-CN" altLang="en-US" b="1" dirty="0"/>
              <a:t>時間標語</a:t>
            </a:r>
            <a:r>
              <a:rPr lang="en-US" altLang="zh-CN" b="1" dirty="0"/>
              <a:t>}</a:t>
            </a:r>
          </a:p>
          <a:p>
            <a:r>
              <a:rPr lang="en-US" altLang="zh-TW" b="1" dirty="0"/>
              <a:t>		</a:t>
            </a:r>
            <a:r>
              <a:rPr lang="en-US" altLang="zh-CN" b="1" dirty="0" err="1"/>
              <a:t>e.g</a:t>
            </a:r>
            <a:r>
              <a:rPr lang="en-US" altLang="zh-CN" b="1" dirty="0"/>
              <a:t>    git log HEAD@{yesterday</a:t>
            </a:r>
            <a:r>
              <a:rPr lang="en-US" altLang="zh-CN" b="1"/>
              <a:t>}     </a:t>
            </a:r>
            <a:r>
              <a:rPr lang="zh-CN" altLang="en-US" b="1"/>
              <a:t>昨天之前的</a:t>
            </a:r>
            <a:r>
              <a:rPr lang="en-US" altLang="zh-CN" b="1" dirty="0"/>
              <a:t>commit</a:t>
            </a:r>
            <a:r>
              <a:rPr lang="zh-CN" altLang="en-US" b="1" dirty="0"/>
              <a:t>信息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912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Git</a:t>
            </a:r>
            <a:r>
              <a:rPr lang="zh-CN" altLang="en-US" dirty="0"/>
              <a:t>分佈式版本控制系統全稱</a:t>
            </a:r>
            <a:endParaRPr lang="en-US" altLang="zh-CN" dirty="0"/>
          </a:p>
          <a:p>
            <a:pPr lvl="1"/>
            <a:r>
              <a:rPr lang="en-US" altLang="zh-CN" dirty="0"/>
              <a:t>Distributed Version Control System,</a:t>
            </a:r>
            <a:r>
              <a:rPr lang="zh-CN" altLang="en-US" dirty="0"/>
              <a:t> </a:t>
            </a:r>
            <a:r>
              <a:rPr lang="en-US" altLang="zh-CN"/>
              <a:t>DVCS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509" y="318655"/>
            <a:ext cx="469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git</a:t>
            </a:r>
            <a:r>
              <a:rPr lang="zh-CN" altLang="en-US" b="1" u="sng" dirty="0"/>
              <a:t>合并分支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en-US" altLang="zh-CN" b="1" dirty="0"/>
              <a:t>	</a:t>
            </a:r>
            <a:r>
              <a:rPr lang="en-US" altLang="zh-CN" dirty="0"/>
              <a:t>1. </a:t>
            </a:r>
            <a:r>
              <a:rPr lang="zh-CN" altLang="en-US" dirty="0"/>
              <a:t>放弃分支合并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git</a:t>
            </a:r>
            <a:r>
              <a:rPr lang="en-US" altLang="zh-CN" dirty="0"/>
              <a:t> reset --hard ORIG_HEAD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607</Words>
  <Application>Microsoft Office PowerPoint</Application>
  <PresentationFormat>宽屏</PresentationFormat>
  <Paragraphs>158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新細明體</vt:lpstr>
      <vt:lpstr>等线</vt:lpstr>
      <vt:lpstr>等线 Light</vt:lpstr>
      <vt:lpstr>Arial</vt:lpstr>
      <vt:lpstr>Calibri</vt:lpstr>
      <vt:lpstr>Calibri Light</vt:lpstr>
      <vt:lpstr>Wingdings</vt:lpstr>
      <vt:lpstr>Office 佈景主題</vt:lpstr>
      <vt:lpstr>GitStudy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Users</cp:lastModifiedBy>
  <cp:revision>100</cp:revision>
  <dcterms:created xsi:type="dcterms:W3CDTF">2023-01-05T04:56:24Z</dcterms:created>
  <dcterms:modified xsi:type="dcterms:W3CDTF">2023-02-02T13:10:51Z</dcterms:modified>
</cp:coreProperties>
</file>