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45BD7-1B64-4E77-8498-6483E80C2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9D08A9-71E7-4A04-91C8-64A95EFB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D5A7F0-3837-48AB-9736-F49D6F0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23414-90BB-481D-8481-D2C417B3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712264-44B1-46A0-B4D5-7C47872F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87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6A8AD-A36E-4CCD-A62A-1801D2C7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4E79C0-6E19-4F5E-AF08-C09D663F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237A9A-34F9-4691-AFB5-04A5BB5A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A201A7-462C-4E5D-89EA-65ADD2BE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CAA88-D581-4BD7-B32A-08D20D7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39CF74-87E0-482E-9AA8-28D395CAA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4AFE1F-0B29-48AB-B79B-38273443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1A4675-D9E2-43DD-A7AE-85FD69D0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94D86-3544-411C-9A12-43D686B9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05B9E-9A1D-4B0F-B733-25714C01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0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552B3-4CCD-4DAB-927D-99E27BAE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94347-A81D-44DC-841A-FA053E29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EF26D1-0256-4838-A70F-312C2B33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24DA10-1DD1-416D-962A-530A62F2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99289-3D81-4441-AB3E-BC758F07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AFDD2-6E41-498A-8868-AA2D8CE0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766644-5D70-449B-AE6B-D8A7F7D5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CDB72-FB04-4CEE-BF56-B01BA5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075AE-DAFD-4738-87BC-0197DF6C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88B3A-DD7E-4C85-8D19-FF98AB07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6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D55CB-7C5A-40F4-BD13-1238D5E2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BA2EE-7BCB-4AF5-B8BF-6B401FFB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1F195C-BCC1-4DA1-9B16-DCCB3668C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45DB71-DC2D-46CD-A11D-02AEB02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C288A-B3A1-47FF-8E29-DDB7FA5E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363AE5-4236-41BF-A1AD-D6139FBA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04E5F-FEC8-4105-97AA-C280C2DE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3E75C9-F66F-4F1E-BA16-47692B31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49C976-5E1C-41AC-8B3F-7D49E0BBD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854945B-D704-467B-8427-FEE0D1E4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952A06-8A55-4BC0-A117-60DA476B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550B3E-B2FF-42D4-AEA5-3A7A49E2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D973FC-42D1-4FE1-884D-7126B943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DDFE35-0785-4F83-95B1-5520A6B1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47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8701F-9B6C-40E3-AF13-41444925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571633-CAAF-448C-8802-D1C236AF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57504C-23F8-44EE-B209-CD7BF0A8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1E99B9-F19A-4EAF-A4A4-F152CD0D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6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E6C0CD-1B84-4C6B-824F-CD45AE57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341A72-A6D6-4A70-8329-961C0A47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5B137-B5C0-471F-A35A-EC55310A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97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E8C5E-D87C-4717-A6A2-FE8D00B5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F890B-2E65-4202-8C5F-D8645C938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816258-BF84-40C0-9D12-9B37E883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882160-5863-4B96-874C-B33EE8E3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C9B4EB-5C16-41ED-926C-EEB68D64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56365-C851-49D4-8418-D60AAE6E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3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6208B-5F62-410C-B184-266343C9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CDE256-4C82-4920-B825-389CBDBD2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DDDF6-C5A1-4337-BB17-D3199BE5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E0F3D-EB7A-4E0E-ACDE-90B4DE00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6FD608-67DA-4176-9C4A-C564E9F0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5C0FF7-13E6-4F20-B4DF-0F03304F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2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72C0D4-0134-4A43-9902-12AFF1F3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FDDED-EB2F-49B8-955F-AC52F65F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E5514-A27E-473D-92BE-53F33D2B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B3E4-E0FF-429F-A03D-BC2618170DFD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1456F-76F9-49F7-AAEE-39BEC358E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19DBA2-FB92-43EA-B35D-1208FFC0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E2825-C3EA-4717-923F-644E1A113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.git</a:t>
            </a:r>
            <a:r>
              <a:rPr lang="zh-CN" altLang="en-US" dirty="0"/>
              <a:t>目錄的</a:t>
            </a:r>
            <a:r>
              <a:rPr lang="en-US" altLang="zh-CN" dirty="0"/>
              <a:t>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E96DBEE-3FDD-4C6D-A117-8367C2FDD27D}"/>
              </a:ext>
            </a:extLst>
          </p:cNvPr>
          <p:cNvSpPr txBox="1"/>
          <p:nvPr/>
        </p:nvSpPr>
        <p:spPr>
          <a:xfrm>
            <a:off x="711200" y="548640"/>
            <a:ext cx="1164581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git</a:t>
            </a:r>
            <a:r>
              <a:rPr lang="zh-CN" altLang="en-US" sz="2400" b="1" dirty="0"/>
              <a:t>對象庫四種對象</a:t>
            </a:r>
            <a:endParaRPr lang="en-US" altLang="zh-CN" sz="2400" b="1" dirty="0"/>
          </a:p>
          <a:p>
            <a:r>
              <a:rPr lang="en-US" altLang="zh-TW" dirty="0"/>
              <a:t>       (1)   </a:t>
            </a:r>
            <a:r>
              <a:rPr lang="zh-CN" altLang="en-US" dirty="0"/>
              <a:t>塊</a:t>
            </a:r>
            <a:r>
              <a:rPr lang="en-US" altLang="zh-CN" dirty="0"/>
              <a:t>(blob)  -- </a:t>
            </a:r>
            <a:r>
              <a:rPr lang="zh-CN" altLang="en-US" dirty="0"/>
              <a:t>文件的每一個版本表示塊</a:t>
            </a:r>
            <a:endParaRPr lang="en-US" altLang="zh-CN" dirty="0"/>
          </a:p>
          <a:p>
            <a:r>
              <a:rPr lang="en-US" altLang="zh-CN" dirty="0"/>
              <a:t>       (2)   </a:t>
            </a:r>
            <a:r>
              <a:rPr lang="zh-CN" altLang="en-US" dirty="0"/>
              <a:t>目錄樹</a:t>
            </a:r>
            <a:r>
              <a:rPr lang="en-US" altLang="zh-CN" dirty="0"/>
              <a:t>(tree) --   </a:t>
            </a:r>
            <a:r>
              <a:rPr lang="en-US" altLang="zh-TW" dirty="0"/>
              <a:t> </a:t>
            </a:r>
            <a:r>
              <a:rPr lang="zh-CN" altLang="en-US" dirty="0"/>
              <a:t>記錄</a:t>
            </a:r>
            <a:r>
              <a:rPr lang="en-US" altLang="zh-CN" dirty="0"/>
              <a:t>blob</a:t>
            </a:r>
            <a:r>
              <a:rPr lang="zh-CN" altLang="en-US" dirty="0"/>
              <a:t>標識符</a:t>
            </a:r>
            <a:r>
              <a:rPr lang="en-US" altLang="zh-CN" dirty="0"/>
              <a:t>, </a:t>
            </a:r>
            <a:r>
              <a:rPr lang="zh-CN" altLang="en-US" dirty="0"/>
              <a:t>路徑名</a:t>
            </a:r>
            <a:r>
              <a:rPr lang="en-US" altLang="zh-CN" dirty="0"/>
              <a:t>, </a:t>
            </a:r>
            <a:r>
              <a:rPr lang="zh-CN" altLang="en-US" dirty="0"/>
              <a:t>在一個目錄裏所有一些文件的原數據可以遞歸引用其他目錄樹和</a:t>
            </a:r>
            <a:endParaRPr lang="en-US" altLang="zh-CN" dirty="0"/>
          </a:p>
          <a:p>
            <a:r>
              <a:rPr lang="en-US" altLang="zh-TW" dirty="0"/>
              <a:t>		           </a:t>
            </a:r>
            <a:r>
              <a:rPr lang="zh-CN" altLang="en-US" dirty="0"/>
              <a:t>子樹對象</a:t>
            </a:r>
            <a:r>
              <a:rPr lang="en-US" altLang="zh-CN" dirty="0"/>
              <a:t>, </a:t>
            </a:r>
            <a:r>
              <a:rPr lang="zh-CN" altLang="en-US" dirty="0"/>
              <a:t>從而建立一個包含文件和子目錄的完整層次結構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(3)    </a:t>
            </a:r>
            <a:r>
              <a:rPr lang="zh-CN" altLang="en-US" dirty="0"/>
              <a:t>提交</a:t>
            </a:r>
            <a:r>
              <a:rPr lang="en-US" altLang="zh-CN" dirty="0"/>
              <a:t>(commit) -- </a:t>
            </a:r>
            <a:r>
              <a:rPr lang="zh-CN" altLang="en-US" dirty="0"/>
              <a:t>一個提交對象保存版本庫當中每一次變化的元數據</a:t>
            </a:r>
            <a:r>
              <a:rPr lang="en-US" altLang="zh-CN" dirty="0"/>
              <a:t>, </a:t>
            </a:r>
            <a:r>
              <a:rPr lang="zh-CN" altLang="en-US" dirty="0"/>
              <a:t>包括作者</a:t>
            </a:r>
            <a:r>
              <a:rPr lang="en-US" altLang="zh-CN" dirty="0"/>
              <a:t>,</a:t>
            </a:r>
            <a:r>
              <a:rPr lang="zh-CN" altLang="en-US" dirty="0"/>
              <a:t>提交者</a:t>
            </a:r>
            <a:r>
              <a:rPr lang="en-US" altLang="zh-CN" dirty="0"/>
              <a:t>,</a:t>
            </a:r>
            <a:r>
              <a:rPr lang="zh-CN" altLang="en-US" dirty="0"/>
              <a:t>提交日期和日志消息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(4)    </a:t>
            </a:r>
            <a:r>
              <a:rPr lang="zh-CN" altLang="en-US" dirty="0"/>
              <a:t>標簽</a:t>
            </a:r>
            <a:r>
              <a:rPr lang="en-US" altLang="zh-CN" dirty="0"/>
              <a:t>(tag)  --  </a:t>
            </a:r>
            <a:r>
              <a:rPr lang="zh-CN" altLang="en-US" dirty="0"/>
              <a:t>一個標簽對象分配一個任意的人類可讀的名字給一個特定對象</a:t>
            </a:r>
            <a:r>
              <a:rPr lang="en-US" altLang="zh-CN" dirty="0"/>
              <a:t>, </a:t>
            </a:r>
            <a:r>
              <a:rPr lang="zh-CN" altLang="en-US" dirty="0"/>
              <a:t>通常是一個提交對象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2. SHA1</a:t>
            </a:r>
            <a:r>
              <a:rPr lang="zh-CN" altLang="en-US" sz="2000" b="1" dirty="0"/>
              <a:t>值</a:t>
            </a:r>
            <a:endParaRPr lang="en-US" altLang="zh-CN" sz="2000" b="1" dirty="0"/>
          </a:p>
          <a:p>
            <a:r>
              <a:rPr lang="en-US" altLang="zh-TW" dirty="0"/>
              <a:t>       </a:t>
            </a:r>
            <a:r>
              <a:rPr lang="en-US" altLang="zh-CN" dirty="0"/>
              <a:t>160</a:t>
            </a:r>
            <a:r>
              <a:rPr lang="zh-CN" altLang="en-US" dirty="0"/>
              <a:t>位的數字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/>
              <a:t>40</a:t>
            </a:r>
            <a:r>
              <a:rPr lang="zh-CN" altLang="en-US" dirty="0"/>
              <a:t>位的</a:t>
            </a:r>
            <a:r>
              <a:rPr lang="en-US" altLang="zh-CN" dirty="0"/>
              <a:t>16</a:t>
            </a:r>
            <a:r>
              <a:rPr lang="zh-CN" altLang="en-US" dirty="0"/>
              <a:t>進制數表示。通常</a:t>
            </a:r>
            <a:r>
              <a:rPr lang="en-US" altLang="zh-CN" dirty="0"/>
              <a:t>SHA1</a:t>
            </a:r>
            <a:r>
              <a:rPr lang="zh-CN" altLang="en-US" dirty="0"/>
              <a:t>值，散列碼和對象</a:t>
            </a:r>
            <a:r>
              <a:rPr lang="en-US" altLang="zh-CN" dirty="0"/>
              <a:t>ID</a:t>
            </a:r>
            <a:r>
              <a:rPr lang="zh-CN" altLang="en-US" dirty="0"/>
              <a:t>指的是同一個東西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3. </a:t>
            </a:r>
            <a:r>
              <a:rPr lang="zh-CN" altLang="en-US" sz="2000" b="1" dirty="0"/>
              <a:t>讀取</a:t>
            </a:r>
            <a:r>
              <a:rPr lang="en-US" altLang="zh-CN" sz="2000" b="1" dirty="0"/>
              <a:t>SHA1</a:t>
            </a:r>
            <a:r>
              <a:rPr lang="zh-CN" altLang="en-US" sz="2000" b="1" dirty="0"/>
              <a:t>的内容</a:t>
            </a:r>
            <a:r>
              <a:rPr lang="en-US" altLang="zh-CN" sz="2000" b="1" dirty="0"/>
              <a:t>(commit, blob, tree)</a:t>
            </a:r>
          </a:p>
          <a:p>
            <a:r>
              <a:rPr lang="en-US" altLang="zh-TW" dirty="0"/>
              <a:t>        </a:t>
            </a:r>
            <a:r>
              <a:rPr lang="en-US" altLang="zh-CN" dirty="0"/>
              <a:t>git cat-file –p SHA1</a:t>
            </a:r>
            <a:r>
              <a:rPr lang="zh-CN" altLang="en-US" dirty="0"/>
              <a:t>碼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4</a:t>
            </a:r>
            <a:r>
              <a:rPr lang="en-US" altLang="zh-CN" sz="2000" b="1" dirty="0" smtClean="0"/>
              <a:t>. </a:t>
            </a:r>
            <a:r>
              <a:rPr lang="zh-CN" altLang="en-US" sz="2000" b="1" dirty="0" smtClean="0"/>
              <a:t>捕获索引状态被把它保存在</a:t>
            </a:r>
            <a:r>
              <a:rPr lang="en-US" altLang="zh-CN" sz="2000" b="1" dirty="0" smtClean="0"/>
              <a:t>tree</a:t>
            </a:r>
            <a:r>
              <a:rPr lang="zh-CN" altLang="en-US" sz="2000" b="1" dirty="0" smtClean="0"/>
              <a:t>里面</a:t>
            </a:r>
            <a:endParaRPr lang="en-US" altLang="zh-CN" sz="2000" b="1" dirty="0" smtClean="0"/>
          </a:p>
          <a:p>
            <a:r>
              <a:rPr lang="en-US" altLang="zh-TW" dirty="0" smtClean="0"/>
              <a:t>      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write-tree</a:t>
            </a:r>
          </a:p>
          <a:p>
            <a:endParaRPr lang="en-US" altLang="zh-TW" dirty="0"/>
          </a:p>
          <a:p>
            <a:r>
              <a:rPr lang="en-US" altLang="zh-TW" sz="2000" b="1" dirty="0" smtClean="0"/>
              <a:t>5. </a:t>
            </a:r>
            <a:r>
              <a:rPr lang="zh-CN" altLang="en-US" sz="2000" b="1" dirty="0" smtClean="0"/>
              <a:t>查询目前</a:t>
            </a:r>
            <a:r>
              <a:rPr lang="en-US" altLang="zh-CN" sz="2000" b="1" dirty="0" smtClean="0"/>
              <a:t>tree</a:t>
            </a:r>
            <a:r>
              <a:rPr lang="zh-CN" altLang="en-US" sz="2000" b="1" dirty="0" smtClean="0"/>
              <a:t>里面的文件</a:t>
            </a:r>
            <a:endParaRPr lang="en-US" altLang="zh-CN" sz="2000" b="1" dirty="0" smtClean="0"/>
          </a:p>
          <a:p>
            <a:r>
              <a:rPr lang="en-US" altLang="zh-TW" dirty="0" smtClean="0"/>
              <a:t>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ls-files -s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47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A1ED29C-C540-4306-AFF7-E9076115EA96}"/>
              </a:ext>
            </a:extLst>
          </p:cNvPr>
          <p:cNvSpPr txBox="1"/>
          <p:nvPr/>
        </p:nvSpPr>
        <p:spPr>
          <a:xfrm>
            <a:off x="304800" y="294640"/>
            <a:ext cx="542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兩次次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commit</a:t>
            </a:r>
            <a:r>
              <a:rPr lang="zh-CN" altLang="en-US" dirty="0"/>
              <a:t>后對象庫</a:t>
            </a:r>
            <a:r>
              <a:rPr lang="en-US" altLang="zh-CN" dirty="0"/>
              <a:t>(.git/objects)</a:t>
            </a:r>
            <a:r>
              <a:rPr lang="zh-CN" altLang="en-US" dirty="0"/>
              <a:t>變化圖示</a:t>
            </a:r>
            <a:r>
              <a:rPr lang="en-US" altLang="zh-CN" dirty="0"/>
              <a:t>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2B4A2-E484-4389-9840-FFF5E388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5" y="2416660"/>
            <a:ext cx="7467600" cy="41629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545" y="1136073"/>
            <a:ext cx="727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  add </a:t>
            </a:r>
            <a:r>
              <a:rPr lang="zh-CN" altLang="en-US" dirty="0" smtClean="0"/>
              <a:t>指令后产生</a:t>
            </a:r>
            <a:r>
              <a:rPr lang="en-US" altLang="zh-CN" dirty="0" smtClean="0"/>
              <a:t>blob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  commit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tree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目录下的文件夹有文件会额外产生</a:t>
            </a:r>
            <a:r>
              <a:rPr lang="en-US" altLang="zh-CN" dirty="0" smtClean="0"/>
              <a:t>tree, </a:t>
            </a:r>
            <a:r>
              <a:rPr lang="zh-CN" altLang="en-US" dirty="0" smtClean="0"/>
              <a:t>此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会指向上个</a:t>
            </a:r>
            <a:r>
              <a:rPr lang="en-US" altLang="zh-CN" dirty="0" smtClean="0"/>
              <a:t>blob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44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122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.git目錄的Study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.git目錄的Study</dc:title>
  <dc:creator>Chaojun Lu/WKS/Wistron</dc:creator>
  <cp:lastModifiedBy>Users</cp:lastModifiedBy>
  <cp:revision>20</cp:revision>
  <dcterms:created xsi:type="dcterms:W3CDTF">2023-01-06T06:02:09Z</dcterms:created>
  <dcterms:modified xsi:type="dcterms:W3CDTF">2023-01-08T14:26:35Z</dcterms:modified>
</cp:coreProperties>
</file>