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64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02E3CD-51DF-493F-9B02-F45DD59A6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B6B50C-2A1C-4E43-8155-917485F4B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B43BC3-4DF5-4802-8F85-83FCD3D9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F93BE3-24F1-4ECC-9295-5AB2FE15E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30AE4F-51DD-48E9-8F84-87D81AD6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97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1CB47B-F92C-44BB-B991-A5E4B8B6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1DD86E-6F7D-4A16-8B83-F8D5A9794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17973C-5937-4944-A736-60941777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153533-5B0D-41F5-8790-4D6F9C66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55A526-6848-4349-84A5-CA876EEBD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66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D17632D-3A93-4B47-ACB7-837818086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CD5E5E8-00F3-4F30-9BB1-F9C01912E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584565-B4F7-4481-A3CF-CC0BDD3B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CF2217-B093-445D-8A16-774A93EA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4C6109-F559-453D-AE18-E6CA564C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29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3E89BD-6BCE-4463-8AF7-E5EBD0D0F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C6FB07-13CA-4CB9-8AA9-1CA8E70FB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5CEE27-5D92-451B-9DB6-1D6C7CCC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CF0A35-EF2A-45C6-B78F-27286BFF6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944E70-701F-4278-9B9C-2FC30042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35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EAB4D-AA66-4CCA-BE95-A570DB0B0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5B314D-9BCF-48D5-A463-2A770729C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698161-3F6F-49B3-8E49-31C12078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5E6A31-4745-4368-9429-0BCE914FF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82B6C5-CC92-406E-A803-56EC5C1E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1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5E11D6-18D7-4DA6-BB59-5798BB47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134813-D651-4636-BCFC-8FB8C5CB4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F406DC-8B72-4606-A0D9-DEDC88CD4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A85F06-A9C0-4F5C-915C-D993BAC4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829DDB-B8EF-43CA-B574-78FE1C405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3185D9-40E8-4239-9A85-91D70898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70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55DC0-7D77-4161-BFAC-704A5A76C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6EDFC9-8E40-4A74-B31B-5E0258500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B36D3B8-8D6A-492E-A5EA-E52B4044E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5F2C806-F0AE-4661-AC54-4393D10D9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4A7E32C-E9A9-4B9D-ACCE-4EDF240D0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BA4443A-3A4B-4C37-A356-DE732619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7AAD952-0F9B-4DC0-ACF1-C1B71846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4EE9F53-1FBC-44CB-A6C4-E295AF3A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01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D018BF-84F6-44FA-9B42-471D21B1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195084A-EF45-403E-BE2B-6998E178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A666F8F-FC29-4D7E-A342-93B253C9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9F88FA-525F-4682-A8BA-4B0913A1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905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89462B-D873-4078-BB2E-A3EC9BDEC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1B75C01-A8A0-41B8-83DE-50936112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B2495D-303D-43EF-8DA8-803D78F7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90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00FEE5-1A21-4C8B-8BFD-55C5EDCEA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537AC1-40F0-46AC-9969-BD5D7EB3C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68398B-86EC-401F-B1D7-37933C64C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084D6A-2E7A-486D-A032-8FB1D63F4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2A68E1-0091-4046-8A98-8E083325C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6B7AC0-AC34-4EEC-B7C3-23DD9EE8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37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43BE7C-236E-4810-90D1-4DE46D22C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8DAFEBF-2F18-4D6C-B6C8-28227A942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A4F1B72-DC24-427D-A16C-8AC52B27F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B3A995-283F-4F68-A949-0DAEC088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E5B30F-1910-4079-AA81-8892BD1E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75E23E-4436-400E-8A14-2060C293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60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6388559-A739-4DFB-9AAC-CC48EA837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84E6E74-39E3-41C4-9360-B55534BEA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F5EF10-5C48-41FF-8682-A41169E5A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C4D43-2745-46E1-A871-6B61F7786A47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B10F95-DD4B-4588-AC9F-E4D9BE57A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F4DE68-E006-4834-A80C-7C5217CD0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37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A1C034-0432-42A5-8D71-7675A45B90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GitStudy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413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C71AE0C-3F8B-488D-B2E4-3481BD33F881}"/>
              </a:ext>
            </a:extLst>
          </p:cNvPr>
          <p:cNvSpPr txBox="1"/>
          <p:nvPr/>
        </p:nvSpPr>
        <p:spPr>
          <a:xfrm>
            <a:off x="487680" y="375920"/>
            <a:ext cx="3671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Git</a:t>
            </a:r>
            <a:r>
              <a:rPr lang="zh-CN" altLang="en-US" dirty="0"/>
              <a:t>的全稱</a:t>
            </a:r>
            <a:endParaRPr lang="en-US" altLang="zh-CN" dirty="0"/>
          </a:p>
          <a:p>
            <a:r>
              <a:rPr lang="en-US" altLang="zh-TW" dirty="0"/>
              <a:t>        </a:t>
            </a:r>
            <a:r>
              <a:rPr lang="en-US" altLang="zh-CN" dirty="0"/>
              <a:t>Git  -- global information tracker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148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94FFABB-BB23-4EF3-902E-DFBBF7927157}"/>
              </a:ext>
            </a:extLst>
          </p:cNvPr>
          <p:cNvSpPr txBox="1"/>
          <p:nvPr/>
        </p:nvSpPr>
        <p:spPr>
          <a:xfrm>
            <a:off x="294640" y="406400"/>
            <a:ext cx="10596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Git</a:t>
            </a:r>
            <a:r>
              <a:rPr lang="zh-CN" altLang="en-US" dirty="0"/>
              <a:t>將</a:t>
            </a:r>
            <a:r>
              <a:rPr lang="en-US" altLang="zh-CN" dirty="0"/>
              <a:t>U</a:t>
            </a:r>
            <a:r>
              <a:rPr lang="zh-CN" altLang="en-US" dirty="0"/>
              <a:t>盤做成一個倉庫</a:t>
            </a:r>
            <a:endParaRPr lang="en-US" altLang="zh-CN" dirty="0"/>
          </a:p>
          <a:p>
            <a:r>
              <a:rPr lang="en-US" altLang="zh-TW" dirty="0"/>
              <a:t>              (1)  </a:t>
            </a:r>
            <a:r>
              <a:rPr lang="zh-CN" altLang="en-US" dirty="0"/>
              <a:t>在</a:t>
            </a:r>
            <a:r>
              <a:rPr lang="en-US" altLang="zh-CN" dirty="0"/>
              <a:t>U</a:t>
            </a:r>
            <a:r>
              <a:rPr lang="zh-CN" altLang="en-US" dirty="0"/>
              <a:t>盤下建立一個文件夾</a:t>
            </a:r>
            <a:endParaRPr lang="en-US" altLang="zh-CN" dirty="0"/>
          </a:p>
          <a:p>
            <a:r>
              <a:rPr lang="en-US" altLang="zh-TW" dirty="0"/>
              <a:t>              (2)   git </a:t>
            </a:r>
            <a:r>
              <a:rPr lang="en-US" altLang="zh-TW" dirty="0" err="1"/>
              <a:t>init</a:t>
            </a:r>
            <a:r>
              <a:rPr lang="en-US" altLang="zh-TW" dirty="0"/>
              <a:t> --bare </a:t>
            </a:r>
            <a:r>
              <a:rPr lang="zh-CN" altLang="en-US" dirty="0"/>
              <a:t>倉庫名</a:t>
            </a:r>
            <a:endParaRPr lang="en-US" altLang="zh-CN" dirty="0"/>
          </a:p>
          <a:p>
            <a:r>
              <a:rPr lang="en-US" altLang="zh-TW" dirty="0"/>
              <a:t>              (3)   </a:t>
            </a:r>
            <a:r>
              <a:rPr lang="zh-CN" altLang="en-US" dirty="0"/>
              <a:t>在電腦上使用指令 </a:t>
            </a:r>
            <a:r>
              <a:rPr lang="en-US" altLang="zh-CN" dirty="0"/>
              <a:t>git clone + U</a:t>
            </a:r>
            <a:r>
              <a:rPr lang="zh-CN" altLang="en-US" dirty="0"/>
              <a:t>盤倉庫的路徑</a:t>
            </a:r>
            <a:endParaRPr lang="en-US" altLang="zh-CN" dirty="0"/>
          </a:p>
          <a:p>
            <a:endParaRPr lang="en-US" altLang="zh-TW" dirty="0"/>
          </a:p>
          <a:p>
            <a:pPr marL="0" lvl="1"/>
            <a:endParaRPr lang="en-US" altLang="zh-TW" dirty="0"/>
          </a:p>
          <a:p>
            <a:pPr marL="0" lvl="1"/>
            <a:r>
              <a:rPr lang="en-US" altLang="zh-CN" dirty="0"/>
              <a:t>5. </a:t>
            </a:r>
            <a:r>
              <a:rPr lang="zh-CN" altLang="en-US" dirty="0"/>
              <a:t>查看某個文件的歷史修改記錄</a:t>
            </a:r>
            <a:endParaRPr lang="en-US" altLang="zh-CN" dirty="0"/>
          </a:p>
          <a:p>
            <a:pPr marL="0" lvl="1"/>
            <a:r>
              <a:rPr lang="en-US" altLang="zh-TW" dirty="0"/>
              <a:t>         </a:t>
            </a:r>
            <a:r>
              <a:rPr lang="en-US" altLang="zh-CN" dirty="0"/>
              <a:t>git log   --follow </a:t>
            </a:r>
            <a:r>
              <a:rPr lang="zh-CN" altLang="en-US" dirty="0"/>
              <a:t>文件名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0400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E42E484-788D-46B8-84C5-818D073B92AE}"/>
              </a:ext>
            </a:extLst>
          </p:cNvPr>
          <p:cNvSpPr txBox="1"/>
          <p:nvPr/>
        </p:nvSpPr>
        <p:spPr>
          <a:xfrm>
            <a:off x="365503" y="355600"/>
            <a:ext cx="4130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git config</a:t>
            </a:r>
            <a:r>
              <a:rPr lang="zh-CN" altLang="en-US" sz="2000" b="1" dirty="0"/>
              <a:t>的命令</a:t>
            </a:r>
            <a:r>
              <a:rPr lang="en-US" altLang="zh-CN" sz="2000" b="1" dirty="0"/>
              <a:t>-</a:t>
            </a:r>
            <a:r>
              <a:rPr lang="zh-CN" altLang="en-US" sz="2000" b="1" dirty="0"/>
              <a:t>配置</a:t>
            </a:r>
            <a:r>
              <a:rPr lang="en-US" altLang="zh-CN" sz="2000" b="1" dirty="0"/>
              <a:t>.git/config</a:t>
            </a:r>
            <a:r>
              <a:rPr lang="zh-CN" altLang="en-US" sz="2000" b="1" dirty="0"/>
              <a:t>文件</a:t>
            </a:r>
            <a:endParaRPr lang="zh-TW" altLang="en-US" sz="2000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35B79A-F03E-499E-A7C1-0FE623461237}"/>
              </a:ext>
            </a:extLst>
          </p:cNvPr>
          <p:cNvSpPr txBox="1"/>
          <p:nvPr/>
        </p:nvSpPr>
        <p:spPr>
          <a:xfrm>
            <a:off x="1330959" y="873760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   </a:t>
            </a:r>
            <a:r>
              <a:rPr lang="zh-CN" altLang="en-US" dirty="0"/>
              <a:t>配置</a:t>
            </a:r>
            <a:r>
              <a:rPr lang="en-US" altLang="zh-CN" dirty="0"/>
              <a:t>git</a:t>
            </a:r>
            <a:r>
              <a:rPr lang="zh-CN" altLang="en-US" dirty="0"/>
              <a:t> </a:t>
            </a:r>
            <a:r>
              <a:rPr lang="en-US" altLang="zh-CN" dirty="0"/>
              <a:t>commit</a:t>
            </a:r>
            <a:r>
              <a:rPr lang="zh-CN" altLang="en-US" dirty="0"/>
              <a:t>的编辑器</a:t>
            </a:r>
            <a:endParaRPr lang="en-US" altLang="zh-CN" dirty="0"/>
          </a:p>
          <a:p>
            <a:pPr lvl="1"/>
            <a:r>
              <a:rPr lang="en-US" altLang="zh-CN" dirty="0"/>
              <a:t> git config --global </a:t>
            </a:r>
            <a:r>
              <a:rPr lang="en-US" altLang="zh-CN" dirty="0" err="1"/>
              <a:t>core.editor</a:t>
            </a:r>
            <a:r>
              <a:rPr lang="en-US" altLang="zh-CN" dirty="0"/>
              <a:t> notepad++.exe</a:t>
            </a:r>
            <a:r>
              <a:rPr lang="en-US" altLang="zh-TW" dirty="0"/>
              <a:t> </a:t>
            </a:r>
          </a:p>
          <a:p>
            <a:pPr marL="0" lvl="1"/>
            <a:endParaRPr lang="en-US" altLang="zh-TW" dirty="0"/>
          </a:p>
          <a:p>
            <a:pPr marL="0" lvl="1"/>
            <a:r>
              <a:rPr lang="en-US" altLang="zh-CN" dirty="0"/>
              <a:t>2.    git config</a:t>
            </a:r>
            <a:r>
              <a:rPr lang="zh-CN" altLang="en-US" dirty="0"/>
              <a:t> 配置产生的位置</a:t>
            </a:r>
            <a:endParaRPr lang="en-US" altLang="zh-CN" dirty="0"/>
          </a:p>
          <a:p>
            <a:pPr marL="0" lvl="1"/>
            <a:r>
              <a:rPr lang="en-US" altLang="zh-TW" dirty="0"/>
              <a:t>          </a:t>
            </a:r>
            <a:r>
              <a:rPr lang="en-US" altLang="zh-CN" dirty="0"/>
              <a:t>git config --system         </a:t>
            </a:r>
            <a:r>
              <a:rPr lang="zh-CN" altLang="en-US" dirty="0"/>
              <a:t>位置</a:t>
            </a:r>
            <a:r>
              <a:rPr lang="en-US" altLang="zh-CN" dirty="0"/>
              <a:t>D:\git\Git\mingw64\etc\gitconfig</a:t>
            </a:r>
          </a:p>
          <a:p>
            <a:pPr marL="0" lvl="1"/>
            <a:r>
              <a:rPr lang="en-US" altLang="zh-TW" dirty="0"/>
              <a:t>          git config --global          </a:t>
            </a:r>
            <a:r>
              <a:rPr lang="zh-CN" altLang="en-US" dirty="0"/>
              <a:t>位置</a:t>
            </a:r>
            <a:r>
              <a:rPr lang="en-US" altLang="zh-CN" dirty="0"/>
              <a:t>C:\Users\Administrator\.gitconfig</a:t>
            </a:r>
            <a:endParaRPr lang="en-US" altLang="zh-TW" dirty="0"/>
          </a:p>
          <a:p>
            <a:pPr marL="0" lvl="1"/>
            <a:r>
              <a:rPr lang="en-US" altLang="zh-TW" dirty="0"/>
              <a:t>          git config –local             </a:t>
            </a:r>
            <a:r>
              <a:rPr lang="zh-CN" altLang="en-US" dirty="0"/>
              <a:t>位置 本地版本库 </a:t>
            </a:r>
            <a:r>
              <a:rPr lang="en-US" altLang="zh-CN" dirty="0"/>
              <a:t>.git\config</a:t>
            </a:r>
          </a:p>
          <a:p>
            <a:pPr marL="0" lvl="1"/>
            <a:endParaRPr lang="en-US" altLang="zh-TW" dirty="0"/>
          </a:p>
          <a:p>
            <a:pPr marL="0" lvl="1"/>
            <a:r>
              <a:rPr lang="en-US" altLang="zh-CN" dirty="0"/>
              <a:t>3.   </a:t>
            </a:r>
            <a:r>
              <a:rPr lang="zh-CN" altLang="en-US" dirty="0"/>
              <a:t>顯示</a:t>
            </a:r>
            <a:r>
              <a:rPr lang="en-US" altLang="zh-CN" dirty="0"/>
              <a:t>config</a:t>
            </a:r>
            <a:r>
              <a:rPr lang="zh-CN" altLang="en-US" dirty="0"/>
              <a:t>當中的信息</a:t>
            </a:r>
            <a:endParaRPr lang="en-US" altLang="zh-CN" dirty="0"/>
          </a:p>
          <a:p>
            <a:pPr marL="0" lvl="1"/>
            <a:r>
              <a:rPr lang="en-US" altLang="zh-TW" dirty="0"/>
              <a:t>         </a:t>
            </a:r>
            <a:r>
              <a:rPr lang="en-US" altLang="zh-CN" dirty="0"/>
              <a:t>git config --system –l      </a:t>
            </a:r>
            <a:r>
              <a:rPr lang="zh-CN" altLang="en-US" dirty="0"/>
              <a:t>位置</a:t>
            </a:r>
            <a:r>
              <a:rPr lang="en-US" altLang="zh-CN" dirty="0"/>
              <a:t>D:\git\Git\mingw64\etc\gitconfig</a:t>
            </a:r>
          </a:p>
          <a:p>
            <a:pPr marL="0" lvl="1"/>
            <a:r>
              <a:rPr lang="en-US" altLang="zh-TW" dirty="0"/>
              <a:t>         </a:t>
            </a:r>
            <a:r>
              <a:rPr lang="en-US" altLang="zh-CN" dirty="0"/>
              <a:t>git config --global –l        </a:t>
            </a:r>
            <a:r>
              <a:rPr lang="zh-CN" altLang="en-US" dirty="0"/>
              <a:t>位置</a:t>
            </a:r>
            <a:r>
              <a:rPr lang="en-US" altLang="zh-CN" dirty="0"/>
              <a:t>C:\Users\Administrator\.gitconfig</a:t>
            </a:r>
          </a:p>
          <a:p>
            <a:pPr marL="0" lvl="1"/>
            <a:r>
              <a:rPr lang="en-US" altLang="zh-CN" dirty="0"/>
              <a:t>         git config --system –l       </a:t>
            </a:r>
            <a:r>
              <a:rPr lang="zh-CN" altLang="en-US" dirty="0"/>
              <a:t>位置 本地版本库 </a:t>
            </a:r>
            <a:r>
              <a:rPr lang="en-US" altLang="zh-CN" dirty="0"/>
              <a:t>.git\config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780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E42E484-788D-46B8-84C5-818D073B92AE}"/>
              </a:ext>
            </a:extLst>
          </p:cNvPr>
          <p:cNvSpPr txBox="1"/>
          <p:nvPr/>
        </p:nvSpPr>
        <p:spPr>
          <a:xfrm>
            <a:off x="365503" y="355600"/>
            <a:ext cx="3043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git branch</a:t>
            </a:r>
            <a:r>
              <a:rPr lang="zh-CN" altLang="en-US" sz="2000" b="1" dirty="0"/>
              <a:t>的命令操作分支</a:t>
            </a:r>
            <a:endParaRPr lang="zh-TW" altLang="en-US" sz="2000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35B79A-F03E-499E-A7C1-0FE623461237}"/>
              </a:ext>
            </a:extLst>
          </p:cNvPr>
          <p:cNvSpPr txBox="1"/>
          <p:nvPr/>
        </p:nvSpPr>
        <p:spPr>
          <a:xfrm>
            <a:off x="1198880" y="985520"/>
            <a:ext cx="103835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創建分支</a:t>
            </a:r>
            <a:endParaRPr lang="en-US" altLang="zh-CN" b="1" dirty="0"/>
          </a:p>
          <a:p>
            <a:r>
              <a:rPr lang="en-US" altLang="zh-TW" dirty="0"/>
              <a:t>	</a:t>
            </a:r>
            <a:r>
              <a:rPr lang="en-US" altLang="zh-CN" dirty="0"/>
              <a:t>git branch </a:t>
            </a:r>
            <a:r>
              <a:rPr lang="zh-CN" altLang="en-US" dirty="0"/>
              <a:t>分支名</a:t>
            </a:r>
            <a:endParaRPr lang="en-US" altLang="zh-CN" dirty="0"/>
          </a:p>
          <a:p>
            <a:endParaRPr lang="en-US" altLang="zh-TW" b="1" dirty="0"/>
          </a:p>
          <a:p>
            <a:r>
              <a:rPr lang="zh-CN" altLang="en-US" b="1" dirty="0"/>
              <a:t> </a:t>
            </a:r>
            <a:r>
              <a:rPr lang="en-US" altLang="zh-CN" b="1" dirty="0"/>
              <a:t>2.</a:t>
            </a:r>
            <a:r>
              <a:rPr lang="zh-CN" altLang="en-US" b="1" dirty="0"/>
              <a:t>查詢有哪些分支</a:t>
            </a:r>
            <a:endParaRPr lang="en-US" altLang="zh-CN" b="1" dirty="0"/>
          </a:p>
          <a:p>
            <a:r>
              <a:rPr lang="en-US" altLang="zh-TW" dirty="0"/>
              <a:t>	</a:t>
            </a:r>
            <a:r>
              <a:rPr lang="en-US" altLang="zh-CN" dirty="0"/>
              <a:t>git branch</a:t>
            </a:r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b="1" dirty="0"/>
              <a:t>3.</a:t>
            </a:r>
            <a:r>
              <a:rPr lang="zh-CN" altLang="en-US" b="1" dirty="0"/>
              <a:t>查看分支有貢獻的提交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en-US" altLang="zh-CN" dirty="0"/>
              <a:t>git show-branch</a:t>
            </a:r>
          </a:p>
        </p:txBody>
      </p:sp>
    </p:spTree>
    <p:extLst>
      <p:ext uri="{BB962C8B-B14F-4D97-AF65-F5344CB8AC3E}">
        <p14:creationId xmlns:p14="http://schemas.microsoft.com/office/powerpoint/2010/main" val="41042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B1F6121-1C23-4A07-A66F-19BD3BFDA4C3}"/>
              </a:ext>
            </a:extLst>
          </p:cNvPr>
          <p:cNvSpPr txBox="1"/>
          <p:nvPr/>
        </p:nvSpPr>
        <p:spPr>
          <a:xfrm>
            <a:off x="304800" y="284480"/>
            <a:ext cx="4425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Git </a:t>
            </a:r>
            <a:r>
              <a:rPr lang="zh-CN" altLang="en-US" sz="2000" b="1" dirty="0"/>
              <a:t>修改一次文件到</a:t>
            </a:r>
            <a:r>
              <a:rPr lang="en-US" altLang="zh-CN" sz="2000" b="1" dirty="0"/>
              <a:t>commit</a:t>
            </a:r>
            <a:r>
              <a:rPr lang="zh-CN" altLang="en-US" sz="2000" b="1" dirty="0"/>
              <a:t>的圖示過程</a:t>
            </a:r>
            <a:endParaRPr lang="zh-TW" altLang="en-US" sz="2000" b="1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1F441B3-C6D6-46FD-B8E7-6B83AE9E5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819" y="1475135"/>
            <a:ext cx="4910908" cy="390773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9C93D34-C734-4A03-AE9A-C29244EFEBC3}"/>
              </a:ext>
            </a:extLst>
          </p:cNvPr>
          <p:cNvSpPr txBox="1"/>
          <p:nvPr/>
        </p:nvSpPr>
        <p:spPr>
          <a:xfrm flipH="1">
            <a:off x="5094832" y="1105803"/>
            <a:ext cx="323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一次</a:t>
            </a:r>
            <a:r>
              <a:rPr lang="en-US" altLang="zh-CN" dirty="0"/>
              <a:t>commit</a:t>
            </a:r>
            <a:r>
              <a:rPr lang="zh-CN" altLang="en-US" dirty="0"/>
              <a:t>后</a:t>
            </a:r>
            <a:endParaRPr lang="zh-TW" altLang="en-US" dirty="0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2FCCB5B6-35FA-41D1-9A57-23ACAE0006F5}"/>
              </a:ext>
            </a:extLst>
          </p:cNvPr>
          <p:cNvSpPr/>
          <p:nvPr/>
        </p:nvSpPr>
        <p:spPr>
          <a:xfrm>
            <a:off x="5455920" y="5382864"/>
            <a:ext cx="934720" cy="790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155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B1F6121-1C23-4A07-A66F-19BD3BFDA4C3}"/>
              </a:ext>
            </a:extLst>
          </p:cNvPr>
          <p:cNvSpPr txBox="1"/>
          <p:nvPr/>
        </p:nvSpPr>
        <p:spPr>
          <a:xfrm>
            <a:off x="304800" y="284480"/>
            <a:ext cx="4425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Git </a:t>
            </a:r>
            <a:r>
              <a:rPr lang="zh-CN" altLang="en-US" sz="2000" b="1" dirty="0"/>
              <a:t>修改一次文件到</a:t>
            </a:r>
            <a:r>
              <a:rPr lang="en-US" altLang="zh-CN" sz="2000" b="1" dirty="0"/>
              <a:t>commit</a:t>
            </a:r>
            <a:r>
              <a:rPr lang="zh-CN" altLang="en-US" sz="2000" b="1" dirty="0"/>
              <a:t>的圖示過程</a:t>
            </a:r>
            <a:endParaRPr lang="zh-TW" altLang="en-US" sz="2000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9C93D34-C734-4A03-AE9A-C29244EFEBC3}"/>
              </a:ext>
            </a:extLst>
          </p:cNvPr>
          <p:cNvSpPr txBox="1"/>
          <p:nvPr/>
        </p:nvSpPr>
        <p:spPr>
          <a:xfrm flipH="1">
            <a:off x="5003392" y="1105804"/>
            <a:ext cx="323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修改某個文件内容</a:t>
            </a:r>
            <a:endParaRPr lang="zh-TW" altLang="en-US" dirty="0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2FCCB5B6-35FA-41D1-9A57-23ACAE0006F5}"/>
              </a:ext>
            </a:extLst>
          </p:cNvPr>
          <p:cNvSpPr/>
          <p:nvPr/>
        </p:nvSpPr>
        <p:spPr>
          <a:xfrm>
            <a:off x="5455920" y="5382864"/>
            <a:ext cx="934720" cy="790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7378AED-F75E-4D86-B271-D01414623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440" y="1573389"/>
            <a:ext cx="4643120" cy="371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83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B1F6121-1C23-4A07-A66F-19BD3BFDA4C3}"/>
              </a:ext>
            </a:extLst>
          </p:cNvPr>
          <p:cNvSpPr txBox="1"/>
          <p:nvPr/>
        </p:nvSpPr>
        <p:spPr>
          <a:xfrm>
            <a:off x="304800" y="284480"/>
            <a:ext cx="4425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Git </a:t>
            </a:r>
            <a:r>
              <a:rPr lang="zh-CN" altLang="en-US" sz="2000" b="1" dirty="0"/>
              <a:t>修改一次文件到</a:t>
            </a:r>
            <a:r>
              <a:rPr lang="en-US" altLang="zh-CN" sz="2000" b="1" dirty="0"/>
              <a:t>commit</a:t>
            </a:r>
            <a:r>
              <a:rPr lang="zh-CN" altLang="en-US" sz="2000" b="1" dirty="0"/>
              <a:t>的圖示過程</a:t>
            </a:r>
            <a:endParaRPr lang="zh-TW" altLang="en-US" sz="2000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9C93D34-C734-4A03-AE9A-C29244EFEBC3}"/>
              </a:ext>
            </a:extLst>
          </p:cNvPr>
          <p:cNvSpPr txBox="1"/>
          <p:nvPr/>
        </p:nvSpPr>
        <p:spPr>
          <a:xfrm flipH="1">
            <a:off x="4740659" y="1105803"/>
            <a:ext cx="323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git add</a:t>
            </a:r>
            <a:r>
              <a:rPr lang="zh-CN" altLang="en-US" dirty="0"/>
              <a:t>修改的文件</a:t>
            </a:r>
            <a:endParaRPr lang="zh-TW" altLang="en-US" dirty="0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2FCCB5B6-35FA-41D1-9A57-23ACAE0006F5}"/>
              </a:ext>
            </a:extLst>
          </p:cNvPr>
          <p:cNvSpPr/>
          <p:nvPr/>
        </p:nvSpPr>
        <p:spPr>
          <a:xfrm>
            <a:off x="5455920" y="5382864"/>
            <a:ext cx="934720" cy="790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05814F5-6CD6-4CC4-862D-C26DCF985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150" y="1733106"/>
            <a:ext cx="4425699" cy="33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12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B1F6121-1C23-4A07-A66F-19BD3BFDA4C3}"/>
              </a:ext>
            </a:extLst>
          </p:cNvPr>
          <p:cNvSpPr txBox="1"/>
          <p:nvPr/>
        </p:nvSpPr>
        <p:spPr>
          <a:xfrm>
            <a:off x="304800" y="284480"/>
            <a:ext cx="4425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Git </a:t>
            </a:r>
            <a:r>
              <a:rPr lang="zh-CN" altLang="en-US" sz="2000" b="1" dirty="0"/>
              <a:t>修改一次文件到</a:t>
            </a:r>
            <a:r>
              <a:rPr lang="en-US" altLang="zh-CN" sz="2000" b="1" dirty="0"/>
              <a:t>commit</a:t>
            </a:r>
            <a:r>
              <a:rPr lang="zh-CN" altLang="en-US" sz="2000" b="1" dirty="0"/>
              <a:t>的圖示過程</a:t>
            </a:r>
            <a:endParaRPr lang="zh-TW" altLang="en-US" sz="2000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9C93D34-C734-4A03-AE9A-C29244EFEBC3}"/>
              </a:ext>
            </a:extLst>
          </p:cNvPr>
          <p:cNvSpPr txBox="1"/>
          <p:nvPr/>
        </p:nvSpPr>
        <p:spPr>
          <a:xfrm flipH="1">
            <a:off x="5055619" y="1266299"/>
            <a:ext cx="323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git commit</a:t>
            </a:r>
            <a:r>
              <a:rPr lang="zh-CN" altLang="en-US" dirty="0"/>
              <a:t>后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FA75E75-22E7-4864-9F85-98E75F7FF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480" y="1798321"/>
            <a:ext cx="5821680" cy="342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80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302</Words>
  <Application>Microsoft Office PowerPoint</Application>
  <PresentationFormat>寬螢幕</PresentationFormat>
  <Paragraphs>41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新細明體</vt:lpstr>
      <vt:lpstr>Arial</vt:lpstr>
      <vt:lpstr>Calibri</vt:lpstr>
      <vt:lpstr>Calibri Light</vt:lpstr>
      <vt:lpstr>Office 佈景主題</vt:lpstr>
      <vt:lpstr>GitStudy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GitStudy</dc:title>
  <dc:creator>Chaojun Lu/WKS/Wistron</dc:creator>
  <cp:lastModifiedBy>Chaojun Lu/WKS/Wistron</cp:lastModifiedBy>
  <cp:revision>22</cp:revision>
  <dcterms:created xsi:type="dcterms:W3CDTF">2023-01-05T04:56:24Z</dcterms:created>
  <dcterms:modified xsi:type="dcterms:W3CDTF">2023-01-13T11:05:29Z</dcterms:modified>
</cp:coreProperties>
</file>