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E79CA-CEA4-4216-B58F-668E25AE62E4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7EF1A-20FF-43CE-BBB0-B76969712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24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F7EF1A-20FF-43CE-BBB0-B76969712B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03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3A6D9-094C-4078-BCAF-7C8E5F34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F69FE8-E613-4702-9090-A1C843ECD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390B37-8CBA-4110-BD48-4AEF6562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A8C2E-6712-4AE4-8925-30410CBB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F883D-7511-486E-BA3F-7D550488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6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D9AF2-37CF-4190-8D30-E1C8DAA3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FECE7D-AC0D-4844-AE32-ADEB606F5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75A469-85C2-46BC-8430-6C852324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0B67FE-6E7F-4C63-A4B1-EB8E21D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3252D4-E9DD-457D-86D6-C25EF50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0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A65A6E-9C10-4DE3-9214-C2ADAFBE1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DBAD75-2148-4897-ADBE-094020A3C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051DD-A537-4B91-B182-C25AA36B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745235-D6F6-4B86-82FC-FF70A61C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24DB10-28AA-4BAA-AEAF-6114A7D0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1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DFCA6-B7B4-42E5-A4D6-9BE172B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FD60F-5553-4596-A496-5E517F8B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BB2BE-E061-47E6-A4EF-38783658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3E315B-F5AA-4B69-A8AA-C977AE5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35DC26-D4A3-4307-A6F3-392A5870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8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EDAED-39DA-49B2-BB26-0DFD01BE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4657A7-8F8D-4081-A047-583BAD73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9C74F7-8D01-487C-9840-CF114B9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3099A7-D860-49AC-84BF-BBA4876E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18BA0-AE37-4CB3-85DB-B0E0ADF8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84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0279C-E733-43CD-8940-C2B3D9B0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0BC14B-2B91-4998-A3A7-788D5D479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91F25-0C5E-4FC1-9582-F571F16B1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5B6723-CCF2-433B-9A52-010EA162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4E174-78D4-49B2-8877-80E3A87C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E660BF-316A-44A2-8558-50EC811D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1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613C44-5063-49EC-88DE-BD72BA95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2ACEA0-F84D-42DE-8AA3-39C7A0C9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CE2EA5-989B-4F59-96FC-F4618A85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981AC7-88F8-4315-B528-965871801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22B939-FDA9-497F-8C3A-AFAC22626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6B1278-4FCB-4F43-864E-D88CB49E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32260A-3574-44B8-8D95-5EF6397A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6ED2FB4-898B-4251-AA90-825B483C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634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8C185-F377-423C-8D9C-E41CF222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FF7933-83A5-4DF7-9948-5AB89667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B6BD6F-A13B-4448-91AC-D9800024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B0EFE3-8343-4ED2-99DA-5E079158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88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1B4B62-F253-4075-8586-7E743E3B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DBB90A3-78B7-4175-9070-57DF5746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38B28E-5932-4AFB-8137-688CA213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4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9723B-2344-4775-95A3-88464DB3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C3348-32F6-41F1-AD94-2FE80E3F1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E0ADF-984C-499B-9906-C562081A3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3D269A-1EF7-4901-8190-8EE5AB89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6A296-8347-4A7E-AEBE-6C8D36D9A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3D831E-4800-444C-9843-6AA82CB6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269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0A06D-789A-4029-BD8F-6D596D30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0C203E-477C-4E6B-BF90-DAF911E92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1C7A84-E335-44A2-8BCA-46AD2FF1D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639DB0-FB92-44A7-9D86-94D73354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F52F2B-10EE-4179-BCB1-E7C6740A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DA837D-08CA-44EC-80CC-87392B1A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6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AB4085-B5FF-4ED8-90DC-5D0F0959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B4D31C-AB5A-48D9-96B7-0C3D5FF40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3D65-35CD-4057-A5F0-AAB680699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73057-E3FB-4AE4-9370-CCC1CF2B6FF4}" type="datetimeFigureOut">
              <a:rPr lang="zh-TW" altLang="en-US" smtClean="0"/>
              <a:t>2023/3/13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1B90B-80AA-49D7-BA84-E95E701DD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C35F9-752B-44BE-8CDB-6BBD267F3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B0EA7-9851-42F2-A2B0-55FD081B2E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7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E14FF-9F0D-45DF-A4AB-7F93451CFB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MySql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03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457D12D-3497-4473-B1FB-EE089580A714}"/>
              </a:ext>
            </a:extLst>
          </p:cNvPr>
          <p:cNvSpPr txBox="1"/>
          <p:nvPr/>
        </p:nvSpPr>
        <p:spPr>
          <a:xfrm>
            <a:off x="335280" y="365760"/>
            <a:ext cx="11318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DataBase</a:t>
            </a:r>
            <a:r>
              <a:rPr lang="zh-CN" altLang="en-US" dirty="0"/>
              <a:t>的一些名詞介紹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1. </a:t>
            </a:r>
            <a:r>
              <a:rPr lang="en-US" altLang="zh-CN" dirty="0" err="1"/>
              <a:t>MySql</a:t>
            </a:r>
            <a:r>
              <a:rPr lang="zh-CN" altLang="en-US" dirty="0"/>
              <a:t>是關係型數據庫</a:t>
            </a:r>
            <a:r>
              <a:rPr lang="en-US" altLang="zh-CN" dirty="0"/>
              <a:t>(Relational Database Management System)</a:t>
            </a:r>
          </a:p>
          <a:p>
            <a:r>
              <a:rPr lang="en-US" altLang="zh-TW" dirty="0"/>
              <a:t>	2. </a:t>
            </a:r>
            <a:r>
              <a:rPr lang="zh-CN" altLang="en-US" dirty="0"/>
              <a:t>管理系統</a:t>
            </a:r>
            <a:r>
              <a:rPr lang="en-US" altLang="zh-CN" dirty="0"/>
              <a:t>(Management System) --- </a:t>
            </a:r>
            <a:r>
              <a:rPr lang="zh-CN" altLang="en-US" dirty="0"/>
              <a:t>對數據進行插入</a:t>
            </a:r>
            <a:r>
              <a:rPr lang="en-US" altLang="zh-CN" dirty="0"/>
              <a:t>,</a:t>
            </a:r>
            <a:r>
              <a:rPr lang="zh-CN" altLang="en-US" dirty="0"/>
              <a:t>修改</a:t>
            </a:r>
            <a:r>
              <a:rPr lang="en-US" altLang="zh-CN" dirty="0"/>
              <a:t>,</a:t>
            </a:r>
            <a:r>
              <a:rPr lang="zh-CN" altLang="en-US" dirty="0"/>
              <a:t>刪除</a:t>
            </a:r>
            <a:r>
              <a:rPr lang="en-US" altLang="zh-CN" dirty="0"/>
              <a:t>,</a:t>
            </a:r>
            <a:r>
              <a:rPr lang="zh-CN" altLang="en-US" dirty="0"/>
              <a:t>檢索等的操作軟件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 </a:t>
            </a:r>
            <a:r>
              <a:rPr lang="zh-CN" altLang="en-US" dirty="0"/>
              <a:t>關係</a:t>
            </a:r>
            <a:r>
              <a:rPr lang="en-US" altLang="zh-CN" dirty="0"/>
              <a:t>(Relational) --- </a:t>
            </a:r>
            <a:r>
              <a:rPr lang="zh-CN" altLang="en-US" dirty="0"/>
              <a:t>兩張表聯係起來進行操作</a:t>
            </a:r>
            <a:endParaRPr lang="en-US" altLang="zh-CN" dirty="0"/>
          </a:p>
          <a:p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05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0218" y="2632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一些特殊符号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6691" y="1108364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\c    </a:t>
            </a:r>
            <a:r>
              <a:rPr lang="zh-CN" altLang="en-US" dirty="0"/>
              <a:t>可以停止输入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70501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1D3A952-946E-4898-A375-5F0ED35A2103}"/>
              </a:ext>
            </a:extLst>
          </p:cNvPr>
          <p:cNvSpPr txBox="1"/>
          <p:nvPr/>
        </p:nvSpPr>
        <p:spPr>
          <a:xfrm>
            <a:off x="329938" y="311085"/>
            <a:ext cx="106051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Sql</a:t>
            </a:r>
            <a:r>
              <a:rPr lang="zh-CN" altLang="en-US" dirty="0"/>
              <a:t>數據導入到數據庫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  </a:t>
            </a:r>
            <a:r>
              <a:rPr lang="zh-CN" altLang="en-US" dirty="0"/>
              <a:t>沒有進入</a:t>
            </a:r>
            <a:r>
              <a:rPr lang="en-US" altLang="zh-CN" dirty="0" err="1"/>
              <a:t>mysql</a:t>
            </a:r>
            <a:r>
              <a:rPr lang="zh-CN" altLang="en-US" dirty="0"/>
              <a:t>，指令   </a:t>
            </a:r>
            <a:r>
              <a:rPr lang="en-US" altLang="zh-CN" dirty="0"/>
              <a:t>---            </a:t>
            </a:r>
            <a:r>
              <a:rPr lang="en-US" altLang="zh-CN" dirty="0" err="1"/>
              <a:t>mysql</a:t>
            </a:r>
            <a:r>
              <a:rPr lang="en-US" altLang="zh-CN" dirty="0"/>
              <a:t> --</a:t>
            </a:r>
            <a:r>
              <a:rPr lang="en-US" altLang="zh-CN" dirty="0" err="1"/>
              <a:t>uroot</a:t>
            </a:r>
            <a:r>
              <a:rPr lang="en-US" altLang="zh-CN" dirty="0"/>
              <a:t>  --</a:t>
            </a:r>
            <a:r>
              <a:rPr lang="en-US" altLang="zh-CN" dirty="0" err="1"/>
              <a:t>proot</a:t>
            </a:r>
            <a:r>
              <a:rPr lang="en-US" altLang="zh-CN" dirty="0"/>
              <a:t>  </a:t>
            </a:r>
            <a:r>
              <a:rPr lang="zh-CN" altLang="en-US" dirty="0"/>
              <a:t>數據庫</a:t>
            </a:r>
            <a:r>
              <a:rPr lang="en-US" altLang="zh-CN" dirty="0"/>
              <a:t>&lt;  </a:t>
            </a:r>
            <a:r>
              <a:rPr lang="en-US" altLang="zh-CN" dirty="0" err="1"/>
              <a:t>sql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	       </a:t>
            </a:r>
            <a:r>
              <a:rPr lang="zh-CN" altLang="en-US" dirty="0"/>
              <a:t>進入了</a:t>
            </a:r>
            <a:r>
              <a:rPr lang="en-US" altLang="zh-CN" dirty="0" err="1"/>
              <a:t>mysql</a:t>
            </a:r>
            <a:r>
              <a:rPr lang="zh-CN" altLang="en-US" dirty="0"/>
              <a:t>，指令  </a:t>
            </a:r>
            <a:r>
              <a:rPr lang="en-US" altLang="zh-CN" dirty="0"/>
              <a:t>---    source </a:t>
            </a:r>
            <a:r>
              <a:rPr lang="en-US" altLang="zh-CN" dirty="0" err="1"/>
              <a:t>sql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2.   </a:t>
            </a:r>
            <a:r>
              <a:rPr lang="zh-CN" altLang="en-US" dirty="0"/>
              <a:t>導入</a:t>
            </a:r>
            <a:r>
              <a:rPr lang="en-US" altLang="zh-CN" dirty="0"/>
              <a:t>txt</a:t>
            </a:r>
            <a:r>
              <a:rPr lang="zh-CN" altLang="en-US" dirty="0"/>
              <a:t>數據</a:t>
            </a:r>
            <a:r>
              <a:rPr lang="en-US" altLang="zh-CN" dirty="0"/>
              <a:t>(</a:t>
            </a:r>
            <a:r>
              <a:rPr lang="zh-CN" altLang="en-US" dirty="0"/>
              <a:t>進入</a:t>
            </a:r>
            <a:r>
              <a:rPr lang="en-US" altLang="zh-CN" dirty="0" err="1"/>
              <a:t>mysql</a:t>
            </a:r>
            <a:r>
              <a:rPr lang="en-US" altLang="zh-CN" dirty="0"/>
              <a:t>)</a:t>
            </a:r>
            <a:r>
              <a:rPr lang="zh-CN" altLang="en-US" dirty="0"/>
              <a:t>   </a:t>
            </a:r>
            <a:r>
              <a:rPr lang="en-US" altLang="zh-CN" dirty="0"/>
              <a:t>---  load data local </a:t>
            </a:r>
            <a:r>
              <a:rPr lang="en-US" altLang="zh-CN" dirty="0" err="1"/>
              <a:t>infile</a:t>
            </a:r>
            <a:r>
              <a:rPr lang="en-US" altLang="zh-CN" dirty="0"/>
              <a:t> ‘</a:t>
            </a:r>
            <a:r>
              <a:rPr lang="zh-CN" altLang="en-US" dirty="0"/>
              <a:t>文件名</a:t>
            </a:r>
            <a:r>
              <a:rPr lang="en-US" altLang="zh-CN" dirty="0"/>
              <a:t>’ into table  </a:t>
            </a:r>
            <a:r>
              <a:rPr lang="zh-CN" altLang="en-US" dirty="0"/>
              <a:t>表名 </a:t>
            </a:r>
            <a:endParaRPr lang="en-US" altLang="zh-CN" dirty="0"/>
          </a:p>
          <a:p>
            <a:r>
              <a:rPr lang="en-US" altLang="zh-CN" dirty="0"/>
              <a:t>	           </a:t>
            </a:r>
            <a:r>
              <a:rPr lang="zh-CN" altLang="en-US" dirty="0"/>
              <a:t>執行此命令需要打開如下步驟</a:t>
            </a:r>
            <a:r>
              <a:rPr lang="en-US" altLang="zh-CN" dirty="0"/>
              <a:t>:</a:t>
            </a:r>
          </a:p>
          <a:p>
            <a:r>
              <a:rPr lang="en-US" altLang="zh-TW" dirty="0"/>
              <a:t>		(1)  show global variables like ‘</a:t>
            </a:r>
            <a:r>
              <a:rPr lang="en-US" altLang="zh-TW" dirty="0" err="1"/>
              <a:t>local_infile</a:t>
            </a:r>
            <a:r>
              <a:rPr lang="en-US" altLang="zh-TW" dirty="0"/>
              <a:t>’</a:t>
            </a:r>
          </a:p>
          <a:p>
            <a:r>
              <a:rPr lang="en-US" altLang="zh-TW" dirty="0"/>
              <a:t>		(2)  </a:t>
            </a:r>
            <a:r>
              <a:rPr lang="zh-CN" altLang="en-US" dirty="0"/>
              <a:t>確認‘</a:t>
            </a:r>
            <a:r>
              <a:rPr lang="en-US" altLang="zh-CN" dirty="0" err="1"/>
              <a:t>local_infile</a:t>
            </a:r>
            <a:r>
              <a:rPr lang="zh-CN" altLang="en-US" dirty="0"/>
              <a:t>’狀態是</a:t>
            </a:r>
            <a:r>
              <a:rPr lang="en-US" altLang="zh-CN" dirty="0"/>
              <a:t>ON</a:t>
            </a:r>
          </a:p>
          <a:p>
            <a:r>
              <a:rPr lang="en-US" altLang="zh-TW" dirty="0"/>
              <a:t>		(3)  </a:t>
            </a:r>
            <a:r>
              <a:rPr lang="zh-CN" altLang="en-US" dirty="0"/>
              <a:t>登錄語句  </a:t>
            </a:r>
            <a:r>
              <a:rPr lang="en-US" altLang="zh-CN" dirty="0" err="1"/>
              <a:t>mysql</a:t>
            </a:r>
            <a:r>
              <a:rPr lang="en-US" altLang="zh-CN" dirty="0"/>
              <a:t> –u root -p --local-</a:t>
            </a:r>
            <a:r>
              <a:rPr lang="en-US" altLang="zh-CN" dirty="0" err="1"/>
              <a:t>infile</a:t>
            </a:r>
            <a:r>
              <a:rPr lang="en-US" altLang="zh-CN" dirty="0"/>
              <a:t> </a:t>
            </a:r>
            <a:r>
              <a:rPr lang="en-US" altLang="zh-TW" dirty="0"/>
              <a:t>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18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8655" y="263236"/>
            <a:ext cx="7653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数据库操作语句语句</a:t>
            </a:r>
            <a:endParaRPr lang="en-US" altLang="zh-CN" b="1" u="sng" dirty="0"/>
          </a:p>
          <a:p>
            <a:endParaRPr lang="en-US" altLang="zh-CN" dirty="0"/>
          </a:p>
          <a:p>
            <a:r>
              <a:rPr lang="en-US" altLang="zh-CN" dirty="0"/>
              <a:t>	1.   select user();      ---  </a:t>
            </a:r>
            <a:r>
              <a:rPr lang="zh-CN" altLang="en-US" dirty="0"/>
              <a:t>查询当前用户</a:t>
            </a:r>
            <a:endParaRPr lang="en-US" altLang="zh-CN" dirty="0"/>
          </a:p>
          <a:p>
            <a:r>
              <a:rPr lang="en-US" altLang="zh-CN" dirty="0"/>
              <a:t>	2.   select database();   --- </a:t>
            </a:r>
            <a:r>
              <a:rPr lang="zh-CN" altLang="en-US" dirty="0"/>
              <a:t>查询当前数据库</a:t>
            </a:r>
            <a:endParaRPr lang="en-US" altLang="zh-CN" dirty="0"/>
          </a:p>
          <a:p>
            <a:r>
              <a:rPr lang="en-US" altLang="zh-CN" dirty="0"/>
              <a:t>	3.   create database + </a:t>
            </a:r>
            <a:r>
              <a:rPr lang="zh-CN" altLang="en-US" dirty="0"/>
              <a:t>数据库名字 </a:t>
            </a:r>
            <a:r>
              <a:rPr lang="en-US" altLang="zh-CN" dirty="0"/>
              <a:t>--- </a:t>
            </a:r>
            <a:r>
              <a:rPr lang="zh-CN" altLang="en-US" dirty="0"/>
              <a:t>创建一个数据库</a:t>
            </a:r>
            <a:endParaRPr lang="en-US" altLang="zh-CN" dirty="0"/>
          </a:p>
          <a:p>
            <a:r>
              <a:rPr lang="en-US" altLang="zh-CN" dirty="0"/>
              <a:t>	4.  </a:t>
            </a:r>
            <a:r>
              <a:rPr lang="en-US" altLang="zh-CN" dirty="0" err="1"/>
              <a:t>mysql</a:t>
            </a:r>
            <a:r>
              <a:rPr lang="en-US" altLang="zh-CN" dirty="0"/>
              <a:t> -</a:t>
            </a:r>
            <a:r>
              <a:rPr lang="en-US" altLang="zh-CN" dirty="0" err="1"/>
              <a:t>uroot</a:t>
            </a:r>
            <a:r>
              <a:rPr lang="en-US" altLang="zh-CN" dirty="0"/>
              <a:t> -p </a:t>
            </a:r>
            <a:r>
              <a:rPr lang="en-US" altLang="zh-CN" dirty="0" err="1"/>
              <a:t>testsql</a:t>
            </a:r>
            <a:r>
              <a:rPr lang="en-US" altLang="zh-CN" dirty="0"/>
              <a:t>  --- </a:t>
            </a:r>
            <a:r>
              <a:rPr lang="zh-CN" altLang="en-US" dirty="0"/>
              <a:t>指定数据库登录不需要再使用</a:t>
            </a:r>
            <a:r>
              <a:rPr lang="en-US" altLang="zh-CN" dirty="0"/>
              <a:t>use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en-US" altLang="zh-CN" dirty="0"/>
              <a:t>	5.  show tables   --- </a:t>
            </a:r>
            <a:r>
              <a:rPr lang="zh-CN" altLang="en-US" dirty="0"/>
              <a:t>查看現在數據庫當中表名</a:t>
            </a:r>
            <a:endParaRPr lang="en-US" altLang="zh-CN" dirty="0"/>
          </a:p>
          <a:p>
            <a:r>
              <a:rPr lang="en-US" altLang="zh-CN" dirty="0"/>
              <a:t>	6.  desc </a:t>
            </a:r>
            <a:r>
              <a:rPr lang="zh-CN" altLang="en-US" dirty="0"/>
              <a:t>數據庫 </a:t>
            </a:r>
            <a:r>
              <a:rPr lang="en-US" altLang="zh-CN" dirty="0"/>
              <a:t>‘%name’   ---  </a:t>
            </a:r>
            <a:r>
              <a:rPr lang="zh-CN" altLang="en-US" dirty="0"/>
              <a:t>查看數據庫帶有</a:t>
            </a:r>
            <a:r>
              <a:rPr lang="en-US" altLang="zh-CN" dirty="0"/>
              <a:t>name</a:t>
            </a:r>
            <a:r>
              <a:rPr lang="zh-CN" altLang="en-US" dirty="0"/>
              <a:t>字串的列名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	7.  desc </a:t>
            </a:r>
            <a:r>
              <a:rPr lang="zh-CN" altLang="en-US" dirty="0"/>
              <a:t>數據庫表名 列名  </a:t>
            </a:r>
            <a:r>
              <a:rPr lang="en-US" altLang="zh-CN" dirty="0"/>
              <a:t>--- </a:t>
            </a:r>
            <a:r>
              <a:rPr lang="zh-CN" altLang="en-US" dirty="0"/>
              <a:t>可以看到詳細的列信息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924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586709F-8C27-4FC4-B988-EFB8EDB5168F}"/>
              </a:ext>
            </a:extLst>
          </p:cNvPr>
          <p:cNvSpPr txBox="1"/>
          <p:nvPr/>
        </p:nvSpPr>
        <p:spPr>
          <a:xfrm>
            <a:off x="282804" y="348792"/>
            <a:ext cx="64632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/>
              <a:t>數據庫數據類型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</a:t>
            </a:r>
            <a:r>
              <a:rPr lang="en-US" altLang="zh-CN" dirty="0"/>
              <a:t>1.  varchar(n)   ---  </a:t>
            </a:r>
            <a:r>
              <a:rPr lang="zh-CN" altLang="en-US" dirty="0"/>
              <a:t>代表可變字符串類型類型， 最多是</a:t>
            </a:r>
            <a:r>
              <a:rPr lang="en-US" altLang="zh-CN" dirty="0"/>
              <a:t>n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2.  date             ---  </a:t>
            </a:r>
            <a:r>
              <a:rPr lang="zh-CN" altLang="en-US" dirty="0"/>
              <a:t>按照</a:t>
            </a:r>
            <a:r>
              <a:rPr lang="en-US" altLang="zh-CN" dirty="0"/>
              <a:t>CCYY-MM-DD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3.  int                ---   </a:t>
            </a:r>
            <a:r>
              <a:rPr lang="zh-CN" altLang="en-US" dirty="0"/>
              <a:t>數據列保存整數值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en-US" altLang="zh-CN" dirty="0"/>
              <a:t>4.  unsigned    ---   </a:t>
            </a:r>
            <a:r>
              <a:rPr lang="zh-CN" altLang="en-US" dirty="0"/>
              <a:t>不允許出現負數</a:t>
            </a:r>
            <a:endParaRPr lang="en-US" altLang="zh-CN" dirty="0"/>
          </a:p>
          <a:p>
            <a:r>
              <a:rPr lang="en-US" altLang="zh-TW" dirty="0"/>
              <a:t>	</a:t>
            </a:r>
            <a:r>
              <a:rPr lang="en-US" altLang="zh-CN" dirty="0"/>
              <a:t>5.  </a:t>
            </a:r>
            <a:r>
              <a:rPr lang="en-US" altLang="zh-CN" dirty="0" err="1"/>
              <a:t>enum</a:t>
            </a:r>
            <a:r>
              <a:rPr lang="en-US" altLang="zh-CN" dirty="0"/>
              <a:t>(‘</a:t>
            </a:r>
            <a:r>
              <a:rPr lang="en-US" altLang="zh-CN" dirty="0" err="1"/>
              <a:t>f’,’m</a:t>
            </a:r>
            <a:r>
              <a:rPr lang="en-US" altLang="zh-CN" dirty="0"/>
              <a:t>’)  --- </a:t>
            </a:r>
            <a:r>
              <a:rPr lang="zh-CN" altLang="en-US" dirty="0"/>
              <a:t>枚舉類型只能取</a:t>
            </a:r>
            <a:r>
              <a:rPr lang="en-US" altLang="zh-CN" dirty="0"/>
              <a:t>f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63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45F3034-DAA0-4D65-94C4-405CF84BAE4D}"/>
              </a:ext>
            </a:extLst>
          </p:cNvPr>
          <p:cNvSpPr txBox="1"/>
          <p:nvPr/>
        </p:nvSpPr>
        <p:spPr>
          <a:xfrm>
            <a:off x="329939" y="320511"/>
            <a:ext cx="8550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子句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</a:t>
            </a:r>
            <a:r>
              <a:rPr lang="en-US" altLang="zh-CN" dirty="0"/>
              <a:t>1. primary key   ---  </a:t>
            </a:r>
            <a:r>
              <a:rPr lang="zh-CN" altLang="en-US" dirty="0"/>
              <a:t>創建索引加快查找速度</a:t>
            </a:r>
            <a:r>
              <a:rPr lang="en-US" altLang="zh-CN" dirty="0"/>
              <a:t>,  </a:t>
            </a:r>
            <a:r>
              <a:rPr lang="zh-CN" altLang="en-US" dirty="0"/>
              <a:t>不會出現重複</a:t>
            </a:r>
            <a:endParaRPr lang="en-US" altLang="zh-CN" dirty="0"/>
          </a:p>
          <a:p>
            <a:r>
              <a:rPr lang="en-US" altLang="zh-CN" dirty="0"/>
              <a:t>	2. foreign key   ---   </a:t>
            </a:r>
            <a:r>
              <a:rPr lang="zh-CN" altLang="en-US" dirty="0"/>
              <a:t>可以防止出現虛假的</a:t>
            </a:r>
            <a:r>
              <a:rPr lang="en-US" altLang="zh-CN" dirty="0"/>
              <a:t>id</a:t>
            </a:r>
            <a:r>
              <a:rPr lang="zh-CN" altLang="en-US" dirty="0"/>
              <a:t>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46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FE3C75C-2654-4C52-9638-C81C38FAA487}"/>
              </a:ext>
            </a:extLst>
          </p:cNvPr>
          <p:cNvSpPr txBox="1"/>
          <p:nvPr/>
        </p:nvSpPr>
        <p:spPr>
          <a:xfrm>
            <a:off x="263951" y="216816"/>
            <a:ext cx="77033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 err="1"/>
              <a:t>Mysql</a:t>
            </a:r>
            <a:r>
              <a:rPr lang="zh-CN" altLang="en-US" b="1" u="sng" dirty="0"/>
              <a:t>中</a:t>
            </a:r>
            <a:r>
              <a:rPr lang="en-US" altLang="zh-CN" b="1" u="sng" dirty="0"/>
              <a:t>bin</a:t>
            </a:r>
            <a:r>
              <a:rPr lang="zh-CN" altLang="en-US" b="1" u="sng" dirty="0"/>
              <a:t>目錄工具</a:t>
            </a:r>
            <a:endParaRPr lang="en-US" altLang="zh-CN" b="1" u="sng" dirty="0"/>
          </a:p>
          <a:p>
            <a:endParaRPr lang="en-US" altLang="zh-TW" b="1" u="sng" dirty="0"/>
          </a:p>
          <a:p>
            <a:r>
              <a:rPr lang="en-US" altLang="zh-TW" dirty="0"/>
              <a:t>	</a:t>
            </a:r>
            <a:r>
              <a:rPr lang="en-US" altLang="zh-CN" dirty="0"/>
              <a:t>1.   </a:t>
            </a:r>
            <a:r>
              <a:rPr lang="en-US" altLang="zh-CN" dirty="0" err="1"/>
              <a:t>mysqlshow</a:t>
            </a:r>
            <a:r>
              <a:rPr lang="en-US" altLang="zh-CN" dirty="0"/>
              <a:t>          ---     </a:t>
            </a:r>
            <a:r>
              <a:rPr lang="zh-CN" altLang="en-US" dirty="0"/>
              <a:t>列出所有</a:t>
            </a:r>
            <a:r>
              <a:rPr lang="en-US" altLang="zh-CN" dirty="0"/>
              <a:t>database</a:t>
            </a:r>
            <a:r>
              <a:rPr lang="zh-CN" altLang="en-US" dirty="0"/>
              <a:t>名字</a:t>
            </a:r>
            <a:endParaRPr lang="en-US" altLang="zh-CN" dirty="0"/>
          </a:p>
          <a:p>
            <a:r>
              <a:rPr lang="en-US" altLang="zh-TW" dirty="0"/>
              <a:t>	      </a:t>
            </a:r>
            <a:r>
              <a:rPr lang="en-US" altLang="zh-CN" dirty="0" err="1"/>
              <a:t>mysqlshow</a:t>
            </a:r>
            <a:r>
              <a:rPr lang="en-US" altLang="zh-CN" dirty="0"/>
              <a:t>  database</a:t>
            </a:r>
            <a:r>
              <a:rPr lang="zh-CN" altLang="en-US" dirty="0"/>
              <a:t>名字    </a:t>
            </a:r>
            <a:r>
              <a:rPr lang="en-US" altLang="zh-CN" dirty="0"/>
              <a:t>---   </a:t>
            </a:r>
            <a:r>
              <a:rPr lang="zh-CN" altLang="en-US" dirty="0"/>
              <a:t>列出所有數據庫名字下面的表名</a:t>
            </a:r>
            <a:endParaRPr lang="en-US" altLang="zh-CN" dirty="0"/>
          </a:p>
          <a:p>
            <a:r>
              <a:rPr lang="en-US" altLang="zh-TW" dirty="0"/>
              <a:t>	      </a:t>
            </a:r>
            <a:r>
              <a:rPr lang="en-US" altLang="zh-CN" dirty="0" err="1"/>
              <a:t>mysqlshow</a:t>
            </a:r>
            <a:r>
              <a:rPr lang="en-US" altLang="zh-CN" dirty="0"/>
              <a:t>   database</a:t>
            </a:r>
            <a:r>
              <a:rPr lang="zh-CN" altLang="en-US" dirty="0"/>
              <a:t>名字  表名字   </a:t>
            </a:r>
            <a:r>
              <a:rPr lang="en-US" altLang="zh-CN" dirty="0"/>
              <a:t>---   </a:t>
            </a:r>
            <a:r>
              <a:rPr lang="zh-CN" altLang="en-US" dirty="0"/>
              <a:t>列出表的結構</a:t>
            </a:r>
            <a:endParaRPr lang="en-US" altLang="zh-CN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	2.  </a:t>
            </a:r>
            <a:r>
              <a:rPr lang="en-US" altLang="zh-TW" dirty="0" err="1"/>
              <a:t>mysql</a:t>
            </a:r>
            <a:r>
              <a:rPr lang="en-US" altLang="zh-TW" dirty="0"/>
              <a:t> import --local </a:t>
            </a:r>
            <a:r>
              <a:rPr lang="zh-CN" altLang="en-US" dirty="0"/>
              <a:t>數據庫名字   </a:t>
            </a:r>
            <a:r>
              <a:rPr lang="en-US" altLang="zh-CN" dirty="0"/>
              <a:t>txt</a:t>
            </a:r>
            <a:r>
              <a:rPr lang="zh-CN" altLang="en-US" dirty="0"/>
              <a:t>文件路徑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564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1B2E087-2266-47DA-817B-1C345E1B017E}"/>
              </a:ext>
            </a:extLst>
          </p:cNvPr>
          <p:cNvSpPr txBox="1"/>
          <p:nvPr/>
        </p:nvSpPr>
        <p:spPr>
          <a:xfrm>
            <a:off x="226243" y="273377"/>
            <a:ext cx="80492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u="sng" dirty="0"/>
              <a:t>Database</a:t>
            </a:r>
            <a:r>
              <a:rPr lang="zh-CN" altLang="en-US" b="1" u="sng" dirty="0"/>
              <a:t>查詢特例</a:t>
            </a:r>
            <a:endParaRPr lang="en-US" altLang="zh-CN" b="1" u="sng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1.   </a:t>
            </a:r>
            <a:r>
              <a:rPr lang="zh-CN" altLang="en-US" dirty="0"/>
              <a:t>按照總統的</a:t>
            </a:r>
            <a:r>
              <a:rPr lang="en-US" altLang="zh-CN" dirty="0"/>
              <a:t>death</a:t>
            </a:r>
            <a:r>
              <a:rPr lang="zh-CN" altLang="en-US" dirty="0"/>
              <a:t>降序查詢數據，  </a:t>
            </a:r>
            <a:r>
              <a:rPr lang="en-US" altLang="zh-CN" dirty="0"/>
              <a:t>null</a:t>
            </a:r>
            <a:r>
              <a:rPr lang="zh-CN" altLang="en-US" dirty="0"/>
              <a:t>始終保持在開頭</a:t>
            </a:r>
            <a:endParaRPr lang="en-US" altLang="zh-CN" dirty="0"/>
          </a:p>
          <a:p>
            <a:r>
              <a:rPr lang="en-US" altLang="zh-TW" dirty="0"/>
              <a:t>		</a:t>
            </a:r>
            <a:r>
              <a:rPr lang="en-US" altLang="zh-CN" dirty="0"/>
              <a:t>select </a:t>
            </a:r>
            <a:r>
              <a:rPr lang="zh-CN" altLang="en-US" dirty="0"/>
              <a:t>* </a:t>
            </a:r>
            <a:r>
              <a:rPr lang="en-US" altLang="zh-CN" dirty="0"/>
              <a:t>from president order by if(death is null,0,1), death desc;</a:t>
            </a:r>
          </a:p>
          <a:p>
            <a:endParaRPr lang="en-US" altLang="zh-CN" dirty="0"/>
          </a:p>
          <a:p>
            <a:r>
              <a:rPr lang="en-US" altLang="zh-CN" dirty="0"/>
              <a:t>	2.   </a:t>
            </a:r>
            <a:r>
              <a:rPr lang="zh-CN" altLang="en-US" dirty="0"/>
              <a:t>查詢總統進行隨機排序抽取出一條數據</a:t>
            </a:r>
            <a:endParaRPr lang="en-US" altLang="zh-CN" dirty="0"/>
          </a:p>
          <a:p>
            <a:r>
              <a:rPr lang="en-US" altLang="zh-CN" dirty="0"/>
              <a:t>		select </a:t>
            </a:r>
            <a:r>
              <a:rPr lang="zh-CN" altLang="en-US" dirty="0"/>
              <a:t>* </a:t>
            </a:r>
            <a:r>
              <a:rPr lang="en-US" altLang="zh-CN" dirty="0"/>
              <a:t>from president order by rand() limit 1;</a:t>
            </a:r>
          </a:p>
          <a:p>
            <a:endParaRPr lang="en-US" altLang="zh-CN" dirty="0"/>
          </a:p>
          <a:p>
            <a:r>
              <a:rPr lang="en-US" altLang="zh-CN" dirty="0"/>
              <a:t>	3.  select </a:t>
            </a:r>
            <a:r>
              <a:rPr lang="zh-CN" altLang="en-US" dirty="0"/>
              <a:t>* </a:t>
            </a:r>
            <a:r>
              <a:rPr lang="en-US" altLang="zh-CN" dirty="0"/>
              <a:t>from president order by 2;  </a:t>
            </a:r>
            <a:r>
              <a:rPr lang="zh-CN" altLang="en-US" dirty="0"/>
              <a:t>按第二列進行排序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6811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549</Words>
  <Application>Microsoft Office PowerPoint</Application>
  <PresentationFormat>寬螢幕</PresentationFormat>
  <Paragraphs>59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MySql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</dc:title>
  <dc:creator>Chaojun Lu/WKS/Wistron</dc:creator>
  <cp:lastModifiedBy>Chaojun Lu/WKS/Wistron</cp:lastModifiedBy>
  <cp:revision>27</cp:revision>
  <dcterms:created xsi:type="dcterms:W3CDTF">2023-02-15T07:34:37Z</dcterms:created>
  <dcterms:modified xsi:type="dcterms:W3CDTF">2023-03-13T09:16:18Z</dcterms:modified>
</cp:coreProperties>
</file>