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rwjnb/p/15670191.html" TargetMode="External"/><Relationship Id="rId2" Type="http://schemas.openxmlformats.org/officeDocument/2006/relationships/hyperlink" Target="https://zhuanlan.zhihu.com/p/66284713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blog.csdn.net/m0_37499059/article/details/80505567?ops_request_misc=%7b%22request_id%22:%22169839588716800215079905%22,%22scm%22:%2220140713.130102334.pc_all.%22%7d&amp;request_id=169839588716800215079905&amp;biz_id=0&amp;utm_medium=distribute.pc_search_result.none-task-blog-2~all~first_rank_ecpm_v1~hot_rank-1-80505567-null-null.142%5ev96%5epc_search_result_base3&amp;utm_term=Java%20xml%E8%A7%A3%E6%9E%90&amp;spm=1018.2226.3001.4187" TargetMode="External"/><Relationship Id="rId4" Type="http://schemas.openxmlformats.org/officeDocument/2006/relationships/hyperlink" Target="https://blog.csdn.net/songjianlong/article/details/13054830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745233700/article/details/83186808" TargetMode="External"/><Relationship Id="rId2" Type="http://schemas.openxmlformats.org/officeDocument/2006/relationships/hyperlink" Target="https://blog.csdn.net/tua__/article/details/132262246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blog.csdn.net/qq_50994235/article/details/129541143" TargetMode="External"/><Relationship Id="rId4" Type="http://schemas.openxmlformats.org/officeDocument/2006/relationships/hyperlink" Target="https://baijiahao.baidu.com/s?id=1706221195131791048&amp;wfr=spider&amp;for=p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51cto.com/u_16099323/7893356" TargetMode="External"/><Relationship Id="rId2" Type="http://schemas.openxmlformats.org/officeDocument/2006/relationships/hyperlink" Target="https://blog.csdn.net/m0_61933976/article/details/127021176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54880" y="3070800"/>
            <a:ext cx="2986200" cy="959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XML解析的四種方式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16000" y="288000"/>
            <a:ext cx="364471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XML Parser Study Website: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DejaVu Sans"/>
                <a:ea typeface="DejaVu Sans"/>
                <a:hlinkClick r:id="rId2"/>
              </a:rPr>
              <a:t>Xml_Parser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DejaVu Sans"/>
                <a:ea typeface="DejaVu Sans"/>
                <a:hlinkClick r:id="rId3"/>
              </a:rPr>
              <a:t>Xml_Parser2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DejaVu Sans"/>
                <a:ea typeface="DejaVu Sans"/>
                <a:hlinkClick r:id="rId4"/>
              </a:rPr>
              <a:t>Xml_Parser3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DejaVu Sans"/>
                <a:ea typeface="DejaVu Sans"/>
                <a:hlinkClick r:id="rId5"/>
              </a:rPr>
              <a:t>Xml_Parser4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65320" y="301680"/>
            <a:ext cx="7288920" cy="19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HashCode的讲解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       Java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集合源码系列之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HashMap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添加元素的流程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Java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基础篇：什么是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hashCode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以及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hashCode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()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与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equals()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的联系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Java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基础之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hashcode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剖析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深入理解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Java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中的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hashCode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0718" y="230819"/>
            <a:ext cx="291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Idea Tool Code Comments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1953" y="1127464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Code Comment Setting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Code Comment Setting2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30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55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DejaVu Sans</vt:lpstr>
      <vt:lpstr>Arial</vt:lpstr>
      <vt:lpstr>Calibri</vt:lpstr>
      <vt:lpstr>Symbol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Chaojun Lu/WKS/Wistron</dc:creator>
  <dc:description/>
  <cp:lastModifiedBy>NINGMEI</cp:lastModifiedBy>
  <cp:revision>17</cp:revision>
  <dcterms:created xsi:type="dcterms:W3CDTF">2023-11-18T00:49:23Z</dcterms:created>
  <dcterms:modified xsi:type="dcterms:W3CDTF">2023-11-27T16:36:33Z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