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58" r:id="rId2"/>
    <p:sldId id="259" r:id="rId3"/>
    <p:sldId id="260" r:id="rId4"/>
    <p:sldId id="261" r:id="rId5"/>
  </p:sldIdLst>
  <p:sldSz cx="12192000" cy="6858000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1523880" y="1743120"/>
            <a:ext cx="91432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zh-TW" sz="4400" b="0" strike="noStrike" spc="-1">
                <a:solidFill>
                  <a:srgbClr val="000000"/>
                </a:solidFill>
                <a:latin typeface="Arial"/>
              </a:rPr>
              <a:t>单击鼠标编辑标题文字格式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800" b="0" strike="noStrike" spc="-1">
                <a:solidFill>
                  <a:srgbClr val="000000"/>
                </a:solidFill>
                <a:latin typeface="Arial"/>
              </a:rPr>
              <a:t>单击鼠标编辑大纲文字格式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800" b="0" strike="noStrike" spc="-1">
                <a:solidFill>
                  <a:srgbClr val="000000"/>
                </a:solidFill>
                <a:latin typeface="Arial"/>
              </a:rPr>
              <a:t>第二个大纲级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800" b="0" strike="noStrike" spc="-1">
                <a:solidFill>
                  <a:srgbClr val="000000"/>
                </a:solidFill>
                <a:latin typeface="Arial"/>
              </a:rPr>
              <a:t>第三大纲级别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800" b="0" strike="noStrike" spc="-1">
                <a:solidFill>
                  <a:srgbClr val="000000"/>
                </a:solidFill>
                <a:latin typeface="Arial"/>
              </a:rPr>
              <a:t>第四大纲级别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800" b="0" strike="noStrike" spc="-1">
                <a:solidFill>
                  <a:srgbClr val="000000"/>
                </a:solidFill>
                <a:latin typeface="Arial"/>
              </a:rPr>
              <a:t>第五大纲级别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800" b="0" strike="noStrike" spc="-1">
                <a:solidFill>
                  <a:srgbClr val="000000"/>
                </a:solidFill>
                <a:latin typeface="Arial"/>
              </a:rPr>
              <a:t>第六大纲级别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800" b="0" strike="noStrike" spc="-1">
                <a:solidFill>
                  <a:srgbClr val="000000"/>
                </a:solidFill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a745233700/article/details/83186808" TargetMode="External"/><Relationship Id="rId2" Type="http://schemas.openxmlformats.org/officeDocument/2006/relationships/hyperlink" Target="https://blog.csdn.net/tua__/article/details/132262246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blog.csdn.net/qq_50994235/article/details/129541143" TargetMode="External"/><Relationship Id="rId4" Type="http://schemas.openxmlformats.org/officeDocument/2006/relationships/hyperlink" Target="https://baijiahao.baidu.com/s?id=1706221195131791048&amp;wfr=spider&amp;for=pc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zuzhiang/article/details/114635127" TargetMode="External"/><Relationship Id="rId2" Type="http://schemas.openxmlformats.org/officeDocument/2006/relationships/hyperlink" Target="https://blog.csdn.net/legend818/article/details/13236163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csdn.net/XIIV13/article/details/101558706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weichi7549/article/details/8650421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Ego_Ekko/article/details/127227107" TargetMode="External"/><Relationship Id="rId2" Type="http://schemas.openxmlformats.org/officeDocument/2006/relationships/hyperlink" Target="https://blog.csdn.net/weixin_44431371/article/details/12350914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aijiahao.baidu.com/s?id=1725716779020659371&amp;wfr=spider&amp;for=pc" TargetMode="External"/><Relationship Id="rId5" Type="http://schemas.openxmlformats.org/officeDocument/2006/relationships/hyperlink" Target="https://zhuanlan.zhihu.com/p/205324628" TargetMode="External"/><Relationship Id="rId4" Type="http://schemas.openxmlformats.org/officeDocument/2006/relationships/hyperlink" Target="https://learnku.com/articles/4965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265320" y="301680"/>
            <a:ext cx="7288920" cy="199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HashCode的讲解</a:t>
            </a:r>
            <a:endParaRPr lang="en-US" sz="1800" b="0" strike="noStrike" spc="-1">
              <a:latin typeface="DejaVu Sans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lang="en-US" sz="18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2"/>
              </a:rPr>
              <a:t>       Java集合源码系列之HashMap添加元素的流程</a:t>
            </a:r>
            <a:endParaRPr lang="en-US" sz="1800" b="0" strike="noStrike" spc="-1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</a:t>
            </a:r>
            <a:r>
              <a:rPr lang="en-US" sz="18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Java基础篇：什么是hashCode 以及 hashCode()与equals()的联系</a:t>
            </a:r>
            <a:endParaRPr lang="en-US" sz="1800" b="0" strike="noStrike" spc="-1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</a:t>
            </a:r>
            <a:r>
              <a:rPr lang="en-US" sz="18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4"/>
              </a:rPr>
              <a:t>Java基础之hashcode剖析</a:t>
            </a:r>
            <a:endParaRPr lang="en-US" sz="1800" b="0" strike="noStrike" spc="-1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</a:t>
            </a:r>
            <a:r>
              <a:rPr lang="en-US" sz="18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5"/>
              </a:rPr>
              <a:t>深入理解 Java 中的 hashCode</a:t>
            </a:r>
            <a:endParaRPr lang="en-US" sz="1800" b="0" strike="noStrike" spc="-1">
              <a:latin typeface="DejaVu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7452" y="292963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MySql</a:t>
            </a:r>
            <a:r>
              <a:rPr lang="en-US" altLang="zh-CN" dirty="0" smtClean="0"/>
              <a:t> Study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38687" y="1118586"/>
            <a:ext cx="1031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2"/>
              </a:rPr>
              <a:t>Mysql-1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MySql-2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MySql-3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2770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1942" y="2840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集合相关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74198" y="1109709"/>
            <a:ext cx="176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2"/>
              </a:rPr>
              <a:t>Vector</a:t>
            </a:r>
            <a:r>
              <a:rPr lang="zh-CN" altLang="en-US" dirty="0" smtClean="0">
                <a:hlinkClick r:id="rId2"/>
              </a:rPr>
              <a:t>集合使用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884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6430" y="13316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JDBC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269507" y="1269507"/>
            <a:ext cx="11592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2"/>
              </a:rPr>
              <a:t>Jdbc1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Jdbc2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Jdbc3</a:t>
            </a:r>
            <a:endParaRPr lang="en-US" altLang="zh-CN" dirty="0" smtClean="0"/>
          </a:p>
          <a:p>
            <a:r>
              <a:rPr lang="en-US" altLang="zh-CN" dirty="0" smtClean="0">
                <a:hlinkClick r:id="rId5"/>
              </a:rPr>
              <a:t>Classfor1</a:t>
            </a:r>
            <a:endParaRPr lang="en-US" altLang="zh-CN" dirty="0" smtClean="0"/>
          </a:p>
          <a:p>
            <a:r>
              <a:rPr lang="en-US" altLang="zh-CN" smtClean="0">
                <a:hlinkClick r:id="rId6"/>
              </a:rPr>
              <a:t>Classfor2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568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932</TotalTime>
  <Words>46</Words>
  <Application>Microsoft Office PowerPoint</Application>
  <PresentationFormat>宽屏</PresentationFormat>
  <Paragraphs>18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DejaVu Sans</vt:lpstr>
      <vt:lpstr>Arial</vt:lpstr>
      <vt:lpstr>Symbol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>Chaojun Lu/WKS/Wistron</dc:creator>
  <dc:description/>
  <cp:lastModifiedBy>NINGMEI</cp:lastModifiedBy>
  <cp:revision>27</cp:revision>
  <dcterms:created xsi:type="dcterms:W3CDTF">2023-11-18T00:49:23Z</dcterms:created>
  <dcterms:modified xsi:type="dcterms:W3CDTF">2023-12-12T15:48:05Z</dcterms:modified>
  <dc:language>zh-CN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寬螢幕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