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C9B8CD-0D2A-4661-85B2-A904B947A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D45B8A6-FA99-404F-AEEC-18857236FA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9BC73D-A070-49C6-A32F-FCB4FEF07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0004-AB0F-4813-8C83-9BB57BC55FB1}" type="datetimeFigureOut">
              <a:rPr lang="zh-TW" altLang="en-US" smtClean="0"/>
              <a:t>2023/10/25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FB6D7E-2A2C-49AD-8BF3-B285A7B3D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C736DE-15E2-4F41-9B10-20D7AE995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B4B4-0425-4185-ADC8-112FD9B0A6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4669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C50D43-1D3B-425D-B147-A6F0A8F40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1B2CE42-2E79-4E91-9080-C574794F7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3D2F82-6FB9-4309-9385-5E2F3C4F9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0004-AB0F-4813-8C83-9BB57BC55FB1}" type="datetimeFigureOut">
              <a:rPr lang="zh-TW" altLang="en-US" smtClean="0"/>
              <a:t>2023/10/25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03B4D7-354F-4C9F-81E4-014EA0AB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A13016-FBD1-45DB-A66F-39A7CE92C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B4B4-0425-4185-ADC8-112FD9B0A6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202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920660C-D013-4FBA-84E5-5637E507A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BC81D7-A003-4EF9-8478-F12EF73A0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C3A11C-BBA6-41FB-B0C1-ACEBA7E8B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0004-AB0F-4813-8C83-9BB57BC55FB1}" type="datetimeFigureOut">
              <a:rPr lang="zh-TW" altLang="en-US" smtClean="0"/>
              <a:t>2023/10/25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56B25A-0B65-4E27-8F1C-072B2BDDA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7855E9-AEE3-432E-9FC5-1AC2F638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B4B4-0425-4185-ADC8-112FD9B0A6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4264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61C2A2-9BD6-4936-B54B-E83C1ED60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027A00-1249-4757-8748-C980516C8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31C38A-198F-49D8-B2DB-3B6436DA0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0004-AB0F-4813-8C83-9BB57BC55FB1}" type="datetimeFigureOut">
              <a:rPr lang="zh-TW" altLang="en-US" smtClean="0"/>
              <a:t>2023/10/25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7029E9-47B5-4F48-BCC2-AFEBCB6D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DC7420-2E60-4C8E-9D49-3457F4F85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B4B4-0425-4185-ADC8-112FD9B0A6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8939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C52527-468C-4137-AFF6-DDE939F3A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339FAE-71DB-4874-8F39-2F0070B36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CFC92A-EA84-4C68-8E7D-888640C2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0004-AB0F-4813-8C83-9BB57BC55FB1}" type="datetimeFigureOut">
              <a:rPr lang="zh-TW" altLang="en-US" smtClean="0"/>
              <a:t>2023/10/25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3BE313-FF05-4C19-9505-19B75C010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AB6FB8-78B5-431B-BBB5-A30D7881D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B4B4-0425-4185-ADC8-112FD9B0A6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644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15438A-8850-4799-AB02-8484C1923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8DB810-86CF-442C-95B1-4360788F5E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579D61-DF99-4011-8097-826A3F87F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85D96F1-96C5-40A2-BBD7-9813ED54D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0004-AB0F-4813-8C83-9BB57BC55FB1}" type="datetimeFigureOut">
              <a:rPr lang="zh-TW" altLang="en-US" smtClean="0"/>
              <a:t>2023/10/25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9FD6C4C-5882-4741-B12C-CF740E302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EA603C7-CF0B-44D2-8689-5CF2A2F35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B4B4-0425-4185-ADC8-112FD9B0A6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5576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9DF812-6F84-420C-B564-5EFF0DAE0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22FCCD-8193-4143-B723-97E68CD6E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97C28F7-E642-40B9-A2F6-98A15BD73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301E584-2061-4070-8CB6-6612B11F14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A9C8900-BC66-46F8-8CF6-C728CC790E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7ED23E0-2732-4E48-ADCD-79F82579F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0004-AB0F-4813-8C83-9BB57BC55FB1}" type="datetimeFigureOut">
              <a:rPr lang="zh-TW" altLang="en-US" smtClean="0"/>
              <a:t>2023/10/25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A27C68E-D994-409D-8705-973E199AA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EADC4FD-F2F4-4AF5-B1B9-5C42FAD6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B4B4-0425-4185-ADC8-112FD9B0A6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15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61CB05-45C4-4989-A306-B7299F57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9DA2861-13E9-4C24-9C94-67B643D22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0004-AB0F-4813-8C83-9BB57BC55FB1}" type="datetimeFigureOut">
              <a:rPr lang="zh-TW" altLang="en-US" smtClean="0"/>
              <a:t>2023/10/25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9FFB2CF-4BFE-4692-8BA0-E802E16F9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6AC4649-A1AE-4E04-9A60-8C642108B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B4B4-0425-4185-ADC8-112FD9B0A6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391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0ADE532-5D4C-456A-9FDB-C3F077E5E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0004-AB0F-4813-8C83-9BB57BC55FB1}" type="datetimeFigureOut">
              <a:rPr lang="zh-TW" altLang="en-US" smtClean="0"/>
              <a:t>2023/10/25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40A95A7-888C-4E8C-ADF8-4D104758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5DEBC8-0528-4CAD-911D-477A2AF8D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B4B4-0425-4185-ADC8-112FD9B0A6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102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8B936F-B914-46BB-BFAF-368DB6F67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37047D-F825-4688-B38F-269F2C916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66102AD-E1A0-426A-A1D3-C5D85E8B2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AB1D555-04AD-4D47-AEFE-5EFD5775B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0004-AB0F-4813-8C83-9BB57BC55FB1}" type="datetimeFigureOut">
              <a:rPr lang="zh-TW" altLang="en-US" smtClean="0"/>
              <a:t>2023/10/25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D450A68-F013-473E-BB9A-C23CBD24B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3977BA2-C828-4C17-BF57-7B1D19980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B4B4-0425-4185-ADC8-112FD9B0A6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884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33AF30-8998-4B07-821B-7BD31F5DD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F369D39-5C40-4AE1-8875-078BDD8B11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07459F-804B-4776-93E1-2F81B0771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083499B-EE6C-4E79-8780-75FAA3560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0004-AB0F-4813-8C83-9BB57BC55FB1}" type="datetimeFigureOut">
              <a:rPr lang="zh-TW" altLang="en-US" smtClean="0"/>
              <a:t>2023/10/25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6E810C1-9349-4D00-832A-6C3E9EBFD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A71554C-77C6-410C-B496-7CE6A9DCF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B4B4-0425-4185-ADC8-112FD9B0A6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0899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52EB2E1-A6E9-4779-A8FC-2A6E3FB8C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7FE57CF-1418-49DC-A9A1-C63ECAB6F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A16C99-BF5E-4B4B-8C0D-81D8F62DE2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90004-AB0F-4813-8C83-9BB57BC55FB1}" type="datetimeFigureOut">
              <a:rPr lang="zh-TW" altLang="en-US" smtClean="0"/>
              <a:t>2023/10/25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8309F8-4005-47D7-8CDE-0A4506D32E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5A6AFC-85CB-4A8F-8A5C-6C32C946E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3B4B4-0425-4185-ADC8-112FD9B0A6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612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33FB25-1A42-4671-BCD6-FC915D5522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 Interview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9397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BF7D275-DE86-4992-9354-79AC11CDB2D3}"/>
              </a:ext>
            </a:extLst>
          </p:cNvPr>
          <p:cNvSpPr txBox="1"/>
          <p:nvPr/>
        </p:nvSpPr>
        <p:spPr>
          <a:xfrm>
            <a:off x="274320" y="213360"/>
            <a:ext cx="119444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JVM</a:t>
            </a:r>
            <a:r>
              <a:rPr lang="zh-TW" altLang="en-US" b="1" dirty="0"/>
              <a:t>、</a:t>
            </a:r>
            <a:r>
              <a:rPr lang="en-US" altLang="zh-TW" b="1" dirty="0"/>
              <a:t>JRE</a:t>
            </a:r>
            <a:r>
              <a:rPr lang="zh-TW" altLang="en-US" b="1" dirty="0"/>
              <a:t>和</a:t>
            </a:r>
            <a:r>
              <a:rPr lang="en-US" altLang="zh-TW" b="1" dirty="0"/>
              <a:t>JDK</a:t>
            </a:r>
            <a:r>
              <a:rPr lang="zh-TW" altLang="en-US" b="1" dirty="0"/>
              <a:t>的关系是什么？</a:t>
            </a:r>
            <a:endParaRPr lang="en-US" altLang="zh-TW" b="1" dirty="0"/>
          </a:p>
          <a:p>
            <a:endParaRPr lang="en-US" altLang="zh-TW" b="1" dirty="0"/>
          </a:p>
          <a:p>
            <a:r>
              <a:rPr lang="en-US" altLang="zh-TW" b="1" dirty="0"/>
              <a:t>                </a:t>
            </a:r>
            <a:r>
              <a:rPr lang="en-US" altLang="zh-TW" dirty="0"/>
              <a:t>JDK</a:t>
            </a:r>
            <a:r>
              <a:rPr lang="zh-TW" altLang="en-US" dirty="0"/>
              <a:t>是（</a:t>
            </a:r>
            <a:r>
              <a:rPr lang="en-US" altLang="zh-TW" dirty="0"/>
              <a:t>Java Development Kit</a:t>
            </a:r>
            <a:r>
              <a:rPr lang="zh-TW" altLang="en-US" dirty="0"/>
              <a:t>）的缩写，它是功能齐全的 </a:t>
            </a:r>
            <a:r>
              <a:rPr lang="en-US" altLang="zh-TW" dirty="0"/>
              <a:t>Java SDK</a:t>
            </a:r>
            <a:r>
              <a:rPr lang="zh-TW" altLang="en-US" dirty="0"/>
              <a:t>。它拥有 </a:t>
            </a:r>
            <a:r>
              <a:rPr lang="en-US" altLang="zh-TW" dirty="0"/>
              <a:t>JRE </a:t>
            </a:r>
            <a:r>
              <a:rPr lang="zh-TW" altLang="en-US" dirty="0"/>
              <a:t>所拥有的一切，还有编译器</a:t>
            </a:r>
            <a:endParaRPr lang="en-US" altLang="zh-TW" dirty="0"/>
          </a:p>
          <a:p>
            <a:r>
              <a:rPr lang="en-US" altLang="zh-TW" dirty="0"/>
              <a:t>              </a:t>
            </a:r>
            <a:r>
              <a:rPr lang="zh-TW" altLang="en-US" dirty="0"/>
              <a:t>（</a:t>
            </a:r>
            <a:r>
              <a:rPr lang="en-US" altLang="zh-TW" dirty="0" err="1"/>
              <a:t>javac</a:t>
            </a:r>
            <a:r>
              <a:rPr lang="zh-TW" altLang="en-US" dirty="0"/>
              <a:t>）和工具（如 </a:t>
            </a:r>
            <a:r>
              <a:rPr lang="en-US" altLang="zh-TW" dirty="0" err="1"/>
              <a:t>javadoc</a:t>
            </a:r>
            <a:r>
              <a:rPr lang="en-US" altLang="zh-TW" dirty="0"/>
              <a:t> </a:t>
            </a:r>
            <a:r>
              <a:rPr lang="zh-TW" altLang="en-US" dirty="0"/>
              <a:t>和 </a:t>
            </a:r>
            <a:r>
              <a:rPr lang="en-US" altLang="zh-TW" dirty="0" err="1"/>
              <a:t>jdb</a:t>
            </a:r>
            <a:r>
              <a:rPr lang="zh-TW" altLang="en-US" dirty="0"/>
              <a:t>）。它能够创建和编译程序。</a:t>
            </a:r>
            <a:r>
              <a:rPr lang="en-US" altLang="zh-TW" dirty="0"/>
              <a:t>JRE</a:t>
            </a:r>
            <a:r>
              <a:rPr lang="zh-TW" altLang="en-US" dirty="0"/>
              <a:t>是</a:t>
            </a:r>
            <a:r>
              <a:rPr lang="en-US" altLang="zh-TW" dirty="0"/>
              <a:t>Java Runtime Environment</a:t>
            </a:r>
            <a:r>
              <a:rPr lang="zh-TW" altLang="en-US" dirty="0"/>
              <a:t>缩写，它是运</a:t>
            </a:r>
            <a:endParaRPr lang="en-US" altLang="zh-TW" dirty="0"/>
          </a:p>
          <a:p>
            <a:r>
              <a:rPr lang="en-US" altLang="zh-TW" dirty="0"/>
              <a:t>               </a:t>
            </a:r>
            <a:r>
              <a:rPr lang="zh-TW" altLang="en-US" dirty="0"/>
              <a:t>行已编译 </a:t>
            </a:r>
            <a:r>
              <a:rPr lang="en-US" altLang="zh-TW" dirty="0"/>
              <a:t>Java </a:t>
            </a:r>
            <a:r>
              <a:rPr lang="zh-TW" altLang="en-US" dirty="0"/>
              <a:t>程序所需的所有内容的集合，包括 </a:t>
            </a:r>
            <a:r>
              <a:rPr lang="en-US" altLang="zh-TW" dirty="0"/>
              <a:t>Java </a:t>
            </a:r>
            <a:r>
              <a:rPr lang="zh-TW" altLang="en-US" dirty="0"/>
              <a:t>虚拟机（</a:t>
            </a:r>
            <a:r>
              <a:rPr lang="en-US" altLang="zh-TW" dirty="0"/>
              <a:t>JVM</a:t>
            </a:r>
            <a:r>
              <a:rPr lang="zh-TW" altLang="en-US" dirty="0"/>
              <a:t>），</a:t>
            </a:r>
            <a:r>
              <a:rPr lang="en-US" altLang="zh-TW" dirty="0"/>
              <a:t>Java </a:t>
            </a:r>
            <a:r>
              <a:rPr lang="zh-TW" altLang="en-US" dirty="0"/>
              <a:t>类库，</a:t>
            </a:r>
            <a:r>
              <a:rPr lang="en-US" altLang="zh-TW" dirty="0"/>
              <a:t>java </a:t>
            </a:r>
            <a:r>
              <a:rPr lang="zh-TW" altLang="en-US" dirty="0"/>
              <a:t>命令和其他的一些</a:t>
            </a:r>
            <a:endParaRPr lang="en-US" altLang="zh-TW" dirty="0"/>
          </a:p>
          <a:p>
            <a:r>
              <a:rPr lang="en-US" altLang="zh-TW" dirty="0"/>
              <a:t>               </a:t>
            </a:r>
            <a:r>
              <a:rPr lang="zh-TW" altLang="en-US" dirty="0"/>
              <a:t>基础构件。但是，它不能用于创建新程序。</a:t>
            </a:r>
            <a:r>
              <a:rPr lang="en-US" altLang="zh-TW" dirty="0"/>
              <a:t>JDK</a:t>
            </a:r>
            <a:r>
              <a:rPr lang="zh-TW" altLang="en-US" dirty="0"/>
              <a:t>包含</a:t>
            </a:r>
            <a:r>
              <a:rPr lang="en-US" altLang="zh-TW" dirty="0"/>
              <a:t>JRE</a:t>
            </a:r>
            <a:r>
              <a:rPr lang="zh-TW" altLang="en-US" dirty="0"/>
              <a:t>，</a:t>
            </a:r>
            <a:r>
              <a:rPr lang="en-US" altLang="zh-TW" dirty="0"/>
              <a:t>JRE</a:t>
            </a:r>
            <a:r>
              <a:rPr lang="zh-TW" altLang="en-US" dirty="0"/>
              <a:t>包含</a:t>
            </a:r>
            <a:r>
              <a:rPr lang="en-US" altLang="zh-TW" dirty="0"/>
              <a:t>JVM</a:t>
            </a:r>
            <a:r>
              <a:rPr lang="zh-TW" altLang="en-US" dirty="0"/>
              <a:t>。</a:t>
            </a:r>
          </a:p>
          <a:p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2FB81C5-7DB8-42B6-A66B-7DF4E2827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280" y="1991179"/>
            <a:ext cx="8930640" cy="422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558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90F8562E-FB9D-4BC7-A9D6-476480E54A9E}"/>
              </a:ext>
            </a:extLst>
          </p:cNvPr>
          <p:cNvSpPr txBox="1"/>
          <p:nvPr/>
        </p:nvSpPr>
        <p:spPr>
          <a:xfrm>
            <a:off x="121920" y="223520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什麽是字節碼</a:t>
            </a:r>
            <a:r>
              <a:rPr lang="en-US" altLang="zh-CN" b="1" dirty="0"/>
              <a:t>?  </a:t>
            </a:r>
            <a:r>
              <a:rPr lang="zh-CN" altLang="en-US" b="1" dirty="0"/>
              <a:t>爲什麽叫字節碼</a:t>
            </a:r>
            <a:r>
              <a:rPr lang="en-US" altLang="zh-CN" b="1" dirty="0"/>
              <a:t>?</a:t>
            </a:r>
            <a:endParaRPr lang="zh-TW" altLang="en-US" b="1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EF558FC-4802-4558-9503-10A129704B13}"/>
              </a:ext>
            </a:extLst>
          </p:cNvPr>
          <p:cNvSpPr txBox="1"/>
          <p:nvPr/>
        </p:nvSpPr>
        <p:spPr>
          <a:xfrm>
            <a:off x="643642" y="721360"/>
            <a:ext cx="10904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字节码文件由十六进制值组成，而</a:t>
            </a:r>
            <a:r>
              <a:rPr lang="en-US" altLang="zh-CN" dirty="0"/>
              <a:t>JVM</a:t>
            </a:r>
            <a:r>
              <a:rPr lang="zh-CN" altLang="en-US" dirty="0"/>
              <a:t>以两个十六进制值为一组，即以字节为单位进行读取。在</a:t>
            </a:r>
            <a:r>
              <a:rPr lang="en-US" altLang="zh-CN" dirty="0"/>
              <a:t>Java</a:t>
            </a:r>
            <a:r>
              <a:rPr lang="zh-CN" altLang="en-US" dirty="0"/>
              <a:t>中一般</a:t>
            </a:r>
            <a:endParaRPr lang="en-US" altLang="zh-CN" dirty="0"/>
          </a:p>
          <a:p>
            <a:r>
              <a:rPr lang="zh-CN" altLang="en-US" dirty="0"/>
              <a:t>是用</a:t>
            </a:r>
            <a:r>
              <a:rPr lang="en-US" altLang="zh-CN" dirty="0" err="1"/>
              <a:t>javac</a:t>
            </a:r>
            <a:r>
              <a:rPr lang="zh-CN" altLang="en-US" dirty="0"/>
              <a:t>命令编译源代码为字节码文件</a:t>
            </a:r>
            <a:r>
              <a:rPr lang="en-US" altLang="zh-CN" dirty="0"/>
              <a:t>.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2C00661-FD30-43D1-9AE0-A1475C970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520" y="1570624"/>
            <a:ext cx="8300720" cy="3682096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E565C3F8-B318-46D2-BC7E-DC09E9AFC065}"/>
              </a:ext>
            </a:extLst>
          </p:cNvPr>
          <p:cNvSpPr txBox="1"/>
          <p:nvPr/>
        </p:nvSpPr>
        <p:spPr>
          <a:xfrm>
            <a:off x="4704080" y="5455653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字節碼編譯過程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5154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F14233A-49C7-4EFC-A70E-13ED99390DBC}"/>
              </a:ext>
            </a:extLst>
          </p:cNvPr>
          <p:cNvSpPr txBox="1"/>
          <p:nvPr/>
        </p:nvSpPr>
        <p:spPr>
          <a:xfrm>
            <a:off x="142240" y="132080"/>
            <a:ext cx="110845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采用字節碼的好處</a:t>
            </a:r>
            <a:r>
              <a:rPr lang="en-US" altLang="zh-CN" b="1" dirty="0"/>
              <a:t>?</a:t>
            </a:r>
          </a:p>
          <a:p>
            <a:endParaRPr lang="en-US" altLang="zh-CN" dirty="0"/>
          </a:p>
          <a:p>
            <a:r>
              <a:rPr lang="en-US" altLang="zh-CN" dirty="0"/>
              <a:t>	Java</a:t>
            </a:r>
            <a:r>
              <a:rPr lang="zh-CN" altLang="en-US" dirty="0"/>
              <a:t>语言通过字节码的方式，在一定程度上解决了传统解释型语言执行效率低的问题，同时又保</a:t>
            </a:r>
            <a:r>
              <a:rPr lang="en-US" altLang="zh-CN" dirty="0"/>
              <a:t>	</a:t>
            </a:r>
            <a:r>
              <a:rPr lang="zh-CN" altLang="en-US" dirty="0"/>
              <a:t>留了解释型语言可移植的特点。所以</a:t>
            </a:r>
            <a:r>
              <a:rPr lang="en-US" altLang="zh-CN" dirty="0"/>
              <a:t>Java</a:t>
            </a:r>
            <a:r>
              <a:rPr lang="zh-CN" altLang="en-US" dirty="0"/>
              <a:t>程序运行时比较高效，而且，由于字节码并不专对一种特</a:t>
            </a:r>
            <a:r>
              <a:rPr lang="en-US" altLang="zh-CN" dirty="0"/>
              <a:t>	</a:t>
            </a:r>
            <a:r>
              <a:rPr lang="zh-CN" altLang="en-US" dirty="0"/>
              <a:t>定的机器，因此，</a:t>
            </a:r>
            <a:r>
              <a:rPr lang="en-US" altLang="zh-CN" dirty="0"/>
              <a:t>Java</a:t>
            </a:r>
            <a:r>
              <a:rPr lang="zh-CN" altLang="en-US" dirty="0"/>
              <a:t>程序无须重新编译便可在多种不同的计算机上运行。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0438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308" y="21306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基本数据类型</a:t>
            </a:r>
            <a:endParaRPr lang="zh-CN" altLang="en-US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431" y="-110062"/>
            <a:ext cx="8517698" cy="38017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327" y="3601208"/>
            <a:ext cx="7887820" cy="305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765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195</Words>
  <Application>Microsoft Office PowerPoint</Application>
  <PresentationFormat>宽屏</PresentationFormat>
  <Paragraphs>15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新細明體</vt:lpstr>
      <vt:lpstr>等线</vt:lpstr>
      <vt:lpstr>等线 Light</vt:lpstr>
      <vt:lpstr>Arial</vt:lpstr>
      <vt:lpstr>Calibri</vt:lpstr>
      <vt:lpstr>Calibri Light</vt:lpstr>
      <vt:lpstr>Office 佈景主題</vt:lpstr>
      <vt:lpstr>Java Interview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Interview</dc:title>
  <dc:creator>Chaojun Lu/WKS/Wistron</dc:creator>
  <cp:lastModifiedBy>NINGMEI</cp:lastModifiedBy>
  <cp:revision>10</cp:revision>
  <dcterms:created xsi:type="dcterms:W3CDTF">2023-10-21T08:35:35Z</dcterms:created>
  <dcterms:modified xsi:type="dcterms:W3CDTF">2023-10-25T15:36:22Z</dcterms:modified>
</cp:coreProperties>
</file>