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8" r:id="rId4"/>
    <p:sldId id="259" r:id="rId5"/>
    <p:sldId id="260" r:id="rId6"/>
    <p:sldId id="262" r:id="rId7"/>
    <p:sldId id="261" r:id="rId8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单击鼠标编辑标题文字格式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a745233700/article/details/83186808" TargetMode="External"/><Relationship Id="rId2" Type="http://schemas.openxmlformats.org/officeDocument/2006/relationships/hyperlink" Target="https://blog.csdn.net/tua__/article/details/132262246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blog.csdn.net/qq_50994235/article/details/129541143" TargetMode="External"/><Relationship Id="rId4" Type="http://schemas.openxmlformats.org/officeDocument/2006/relationships/hyperlink" Target="https://baijiahao.baidu.com/s?id=1706221195131791048&amp;wfr=spider&amp;for=pc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zuzhiang/article/details/114635127" TargetMode="External"/><Relationship Id="rId2" Type="http://schemas.openxmlformats.org/officeDocument/2006/relationships/hyperlink" Target="https://blog.csdn.net/legend818/article/details/132361630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blog.csdn.net/XIIV13/article/details/10155870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36330800" TargetMode="External"/><Relationship Id="rId2" Type="http://schemas.openxmlformats.org/officeDocument/2006/relationships/hyperlink" Target="https://blog.csdn.net/qq_45399396/article/details/126705577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zhuanlan.zhihu.com/p/66089483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eichi7549/article/details/86504216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Ego_Ekko/article/details/127227107" TargetMode="External"/><Relationship Id="rId2" Type="http://schemas.openxmlformats.org/officeDocument/2006/relationships/hyperlink" Target="https://blog.csdn.net/weixin_44431371/article/details/123509144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baijiahao.baidu.com/s?id=1725716779020659371&amp;wfr=spider&amp;for=pc" TargetMode="External"/><Relationship Id="rId5" Type="http://schemas.openxmlformats.org/officeDocument/2006/relationships/hyperlink" Target="https://zhuanlan.zhihu.com/p/205324628" TargetMode="External"/><Relationship Id="rId4" Type="http://schemas.openxmlformats.org/officeDocument/2006/relationships/hyperlink" Target="https://learnku.com/articles/496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754880" y="3070800"/>
            <a:ext cx="2986200" cy="9594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XML解析的四種方式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265320" y="301680"/>
            <a:ext cx="7288920" cy="199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HashCode的讲解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2"/>
              </a:rPr>
              <a:t>       Java集合源码系列之HashMap添加元素的流程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3"/>
              </a:rPr>
              <a:t>Java基础篇：什么是hashCode 以及 hashCode()与equals()的联系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4"/>
              </a:rPr>
              <a:t>Java基础之hashcode剖析</a:t>
            </a:r>
            <a:endParaRPr lang="en-US" sz="1800" b="0" strike="noStrike" spc="-1"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1800" b="0" u="sng" strike="noStrike" spc="-1">
                <a:solidFill>
                  <a:srgbClr val="0563C1"/>
                </a:solidFill>
                <a:uFillTx/>
                <a:latin typeface="Arial"/>
                <a:ea typeface="DejaVu Sans"/>
                <a:hlinkClick r:id="rId5"/>
              </a:rPr>
              <a:t>深入理解 Java 中的 hashCode</a:t>
            </a:r>
            <a:endParaRPr lang="en-US" sz="1800" b="0" strike="noStrike" spc="-1">
              <a:latin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7452" y="29296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MySql</a:t>
            </a:r>
            <a:r>
              <a:rPr lang="en-US" altLang="zh-CN" dirty="0"/>
              <a:t> Study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38687" y="1118586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Mysql-1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MySql-2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MySql-3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77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8A75BC5-3B32-43CC-AFBE-1100EBF4B28C}"/>
              </a:ext>
            </a:extLst>
          </p:cNvPr>
          <p:cNvSpPr txBox="1"/>
          <p:nvPr/>
        </p:nvSpPr>
        <p:spPr>
          <a:xfrm>
            <a:off x="254000" y="3860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Java Lock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1A761E-CAF7-4B26-970D-72B7E1A29696}"/>
              </a:ext>
            </a:extLst>
          </p:cNvPr>
          <p:cNvSpPr txBox="1"/>
          <p:nvPr/>
        </p:nvSpPr>
        <p:spPr>
          <a:xfrm>
            <a:off x="1158240" y="1330960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JavaLock1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JavaLock2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JavaLock3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936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1942" y="2840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集合相关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74198" y="1109709"/>
            <a:ext cx="1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Vector</a:t>
            </a:r>
            <a:r>
              <a:rPr lang="zh-CN" altLang="en-US" dirty="0">
                <a:hlinkClick r:id="rId2"/>
              </a:rPr>
              <a:t>集合使用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8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6430" y="13316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JDBC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69507" y="1269507"/>
            <a:ext cx="11592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Jdbc1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Jdbc2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Jdbc3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Classfor1</a:t>
            </a:r>
            <a:endParaRPr lang="en-US" altLang="zh-CN" dirty="0"/>
          </a:p>
          <a:p>
            <a:r>
              <a:rPr lang="en-US" altLang="zh-CN">
                <a:hlinkClick r:id="rId6"/>
              </a:rPr>
              <a:t>Classfor2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68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</TotalTime>
  <Words>54</Words>
  <Application>Microsoft Office PowerPoint</Application>
  <PresentationFormat>寬螢幕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DejaVu Sans</vt:lpstr>
      <vt:lpstr>Arial</vt:lpstr>
      <vt:lpstr>Calibri</vt:lpstr>
      <vt:lpstr>Symbol</vt:lpstr>
      <vt:lpstr>Wingdings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>Chaojun Lu/WKS/Wistron</dc:creator>
  <dc:description/>
  <cp:lastModifiedBy>Chaojun Lu/WKS/Wistron</cp:lastModifiedBy>
  <cp:revision>26</cp:revision>
  <dcterms:created xsi:type="dcterms:W3CDTF">2023-11-18T00:49:23Z</dcterms:created>
  <dcterms:modified xsi:type="dcterms:W3CDTF">2023-12-13T00:53:32Z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