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6000" b="0" strike="noStrike" spc="-1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lang="zh-TW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7AB3CDA-2B69-4C63-A40D-0F1B5DBA250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11/22/2023</a:t>
            </a:fld>
            <a:endParaRPr lang="en-US" sz="1200" b="0" strike="noStrike" spc="-1"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C0722D-0231-4EE3-8919-A645028D36B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Calibri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rwjnb/p/15670191.html" TargetMode="External"/><Relationship Id="rId2" Type="http://schemas.openxmlformats.org/officeDocument/2006/relationships/hyperlink" Target="https://zhuanlan.zhihu.com/p/6628471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.csdn.net/m0_37499059/article/details/80505567?ops_request_misc=%7B%22request%5Fid%22%3A%22169839588716800215079905%22%2C%22scm%22%3A%2220140713.130102334.pc%5Fall.%22%7D&amp;request_id=169839588716800215079905&amp;biz_id=0&amp;utm_medium=distribute.pc_search_result.none-task-blog-2~all~first_rank_ecpm_v1~hot_rank-1-80505567-null-null.142%5ev96%5epc_search_result_base3&amp;utm_term=Java%20xml%E8%A7%A3%E6%9E%90&amp;spm=1018.2226.3001.4187" TargetMode="External"/><Relationship Id="rId4" Type="http://schemas.openxmlformats.org/officeDocument/2006/relationships/hyperlink" Target="https://blog.csdn.net/songjianlong/article/details/13054830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745233700/article/details/83186808" TargetMode="External"/><Relationship Id="rId2" Type="http://schemas.openxmlformats.org/officeDocument/2006/relationships/hyperlink" Target="https://blog.csdn.net/tua__/article/details/13226224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.csdn.net/qq_50994235/article/details/129541143" TargetMode="External"/><Relationship Id="rId4" Type="http://schemas.openxmlformats.org/officeDocument/2006/relationships/hyperlink" Target="https://baijiahao.baidu.com/s?id=1706221195131791048&amp;wfr=spider&amp;for=p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3044287/article/details/121758576" TargetMode="External"/><Relationship Id="rId2" Type="http://schemas.openxmlformats.org/officeDocument/2006/relationships/hyperlink" Target="https://blog.csdn.net/qq_41699964/article/details/88286220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754880" y="3070800"/>
            <a:ext cx="2986560" cy="959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XML解析的四種方式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16000" y="288000"/>
            <a:ext cx="36447480" cy="14758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 dirty="0">
                <a:latin typeface="DejaVu Sans"/>
              </a:rPr>
              <a:t>XML Parser Study Website:</a:t>
            </a:r>
          </a:p>
          <a:p>
            <a:r>
              <a:rPr lang="en-US" spc="-1" dirty="0">
                <a:latin typeface="DejaVu Sans"/>
              </a:rPr>
              <a:t>      </a:t>
            </a:r>
            <a:r>
              <a:rPr lang="en-US" spc="-1" dirty="0" err="1">
                <a:latin typeface="DejaVu Sans"/>
                <a:hlinkClick r:id="rId2"/>
              </a:rPr>
              <a:t>Xml_Parser</a:t>
            </a:r>
            <a:endParaRPr lang="en-US" spc="-1" dirty="0">
              <a:latin typeface="DejaVu Sans"/>
            </a:endParaRPr>
          </a:p>
          <a:p>
            <a:r>
              <a:rPr lang="en-US" sz="1800" b="0" strike="noStrike" spc="-1" dirty="0">
                <a:latin typeface="DejaVu Sans"/>
              </a:rPr>
              <a:t>      </a:t>
            </a:r>
            <a:r>
              <a:rPr lang="en-US" sz="1800" b="0" strike="noStrike" spc="-1" dirty="0">
                <a:latin typeface="DejaVu Sans"/>
                <a:hlinkClick r:id="rId3"/>
              </a:rPr>
              <a:t>Xml_Parser2</a:t>
            </a:r>
            <a:endParaRPr lang="en-US" sz="1800" b="0" strike="noStrike" spc="-1" dirty="0">
              <a:latin typeface="DejaVu Sans"/>
            </a:endParaRPr>
          </a:p>
          <a:p>
            <a:r>
              <a:rPr lang="en-US" spc="-1" dirty="0">
                <a:latin typeface="DejaVu Sans"/>
              </a:rPr>
              <a:t>      </a:t>
            </a:r>
            <a:r>
              <a:rPr lang="en-US" spc="-1" dirty="0">
                <a:latin typeface="DejaVu Sans"/>
                <a:hlinkClick r:id="rId4"/>
              </a:rPr>
              <a:t>Xml_Parser3</a:t>
            </a:r>
            <a:endParaRPr lang="en-US" spc="-1" dirty="0">
              <a:latin typeface="DejaVu Sans"/>
            </a:endParaRPr>
          </a:p>
          <a:p>
            <a:r>
              <a:rPr lang="en-US" sz="1800" b="0" strike="noStrike" spc="-1" dirty="0">
                <a:latin typeface="DejaVu Sans"/>
              </a:rPr>
              <a:t>      </a:t>
            </a:r>
            <a:r>
              <a:rPr lang="en-US" sz="1800" b="0" strike="noStrike" spc="-1" dirty="0">
                <a:latin typeface="DejaVu Sans"/>
                <a:hlinkClick r:id="rId5"/>
              </a:rPr>
              <a:t>Xml_Parser4</a:t>
            </a:r>
            <a:r>
              <a:rPr lang="en-US" sz="1800" b="0" strike="noStrike" spc="-1" dirty="0">
                <a:latin typeface="DejaVu San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697" y="301841"/>
            <a:ext cx="7340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HashCode</a:t>
            </a:r>
            <a:r>
              <a:rPr lang="zh-CN" altLang="en-US" dirty="0"/>
              <a:t>的讲解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>
                <a:hlinkClick r:id="rId2"/>
              </a:rPr>
              <a:t>       Java</a:t>
            </a:r>
            <a:r>
              <a:rPr lang="zh-CN" altLang="en-US" dirty="0">
                <a:hlinkClick r:id="rId2"/>
              </a:rPr>
              <a:t>集合源码系列之</a:t>
            </a:r>
            <a:r>
              <a:rPr lang="en-US" altLang="zh-CN" dirty="0" err="1">
                <a:hlinkClick r:id="rId2"/>
              </a:rPr>
              <a:t>HashMap</a:t>
            </a:r>
            <a:r>
              <a:rPr lang="zh-CN" altLang="en-US" dirty="0">
                <a:hlinkClick r:id="rId2"/>
              </a:rPr>
              <a:t>添加元素的流程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>
                <a:hlinkClick r:id="rId3"/>
              </a:rPr>
              <a:t>Java</a:t>
            </a:r>
            <a:r>
              <a:rPr lang="zh-CN" altLang="en-US" dirty="0">
                <a:hlinkClick r:id="rId3"/>
              </a:rPr>
              <a:t>基础篇：什么是</a:t>
            </a:r>
            <a:r>
              <a:rPr lang="en-US" altLang="zh-CN" dirty="0" err="1">
                <a:hlinkClick r:id="rId3"/>
              </a:rPr>
              <a:t>hashCode</a:t>
            </a:r>
            <a:r>
              <a:rPr lang="en-US" altLang="zh-CN" dirty="0">
                <a:hlinkClick r:id="rId3"/>
              </a:rPr>
              <a:t> </a:t>
            </a:r>
            <a:r>
              <a:rPr lang="zh-CN" altLang="en-US" dirty="0">
                <a:hlinkClick r:id="rId3"/>
              </a:rPr>
              <a:t>以及 </a:t>
            </a:r>
            <a:r>
              <a:rPr lang="en-US" altLang="zh-CN" dirty="0" err="1">
                <a:hlinkClick r:id="rId3"/>
              </a:rPr>
              <a:t>hashCode</a:t>
            </a:r>
            <a:r>
              <a:rPr lang="en-US" altLang="zh-CN" dirty="0">
                <a:hlinkClick r:id="rId3"/>
              </a:rPr>
              <a:t>()</a:t>
            </a:r>
            <a:r>
              <a:rPr lang="zh-CN" altLang="en-US" dirty="0">
                <a:hlinkClick r:id="rId3"/>
              </a:rPr>
              <a:t>与</a:t>
            </a:r>
            <a:r>
              <a:rPr lang="en-US" altLang="zh-CN" dirty="0">
                <a:hlinkClick r:id="rId3"/>
              </a:rPr>
              <a:t>equals()</a:t>
            </a:r>
            <a:r>
              <a:rPr lang="zh-CN" altLang="en-US" dirty="0">
                <a:hlinkClick r:id="rId3"/>
              </a:rPr>
              <a:t>的联系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>
                <a:hlinkClick r:id="rId4"/>
              </a:rPr>
              <a:t>Java</a:t>
            </a:r>
            <a:r>
              <a:rPr lang="zh-CN" altLang="en-US" dirty="0">
                <a:hlinkClick r:id="rId4"/>
              </a:rPr>
              <a:t>基础之</a:t>
            </a:r>
            <a:r>
              <a:rPr lang="en-US" altLang="zh-CN" dirty="0" err="1">
                <a:hlinkClick r:id="rId4"/>
              </a:rPr>
              <a:t>hashcode</a:t>
            </a:r>
            <a:r>
              <a:rPr lang="zh-CN" altLang="en-US" dirty="0">
                <a:hlinkClick r:id="rId4"/>
              </a:rPr>
              <a:t>剖析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>
                <a:hlinkClick r:id="rId5"/>
              </a:rPr>
              <a:t>深入理解 </a:t>
            </a:r>
            <a:r>
              <a:rPr lang="en-US" altLang="zh-CN" dirty="0">
                <a:hlinkClick r:id="rId5"/>
              </a:rPr>
              <a:t>Java </a:t>
            </a:r>
            <a:r>
              <a:rPr lang="zh-CN" altLang="en-US" dirty="0">
                <a:hlinkClick r:id="rId5"/>
              </a:rPr>
              <a:t>中的 </a:t>
            </a:r>
            <a:r>
              <a:rPr lang="en-US" altLang="zh-CN" dirty="0" err="1">
                <a:hlinkClick r:id="rId5"/>
              </a:rPr>
              <a:t>hashCode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11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7C4D5D8-0DAE-414D-8FD1-9F5B5DF26D02}"/>
              </a:ext>
            </a:extLst>
          </p:cNvPr>
          <p:cNvSpPr txBox="1"/>
          <p:nvPr/>
        </p:nvSpPr>
        <p:spPr>
          <a:xfrm>
            <a:off x="355600" y="406400"/>
            <a:ext cx="1967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紅黑樹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>
                <a:hlinkClick r:id="rId2"/>
              </a:rPr>
              <a:t>紅黑樹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>
                <a:hlinkClick r:id="rId3"/>
              </a:rPr>
              <a:t>紅黑樹</a:t>
            </a:r>
            <a:r>
              <a:rPr lang="en-US" altLang="zh-TW">
                <a:hlinkClick r:id="rId3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0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84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DejaVu Sans</vt:lpstr>
      <vt:lpstr>DejaVu Serif</vt:lpstr>
      <vt:lpstr>Arial</vt:lpstr>
      <vt:lpstr>Calibri</vt:lpstr>
      <vt:lpstr>Calibri Light</vt:lpstr>
      <vt:lpstr>Symbol</vt:lpstr>
      <vt:lpstr>Wingdings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Chaojun Lu/WKS/Wistron</dc:creator>
  <dc:description/>
  <cp:lastModifiedBy>Chaojun Lu/WKS/Wistron</cp:lastModifiedBy>
  <cp:revision>13</cp:revision>
  <dcterms:created xsi:type="dcterms:W3CDTF">2023-11-18T00:49:23Z</dcterms:created>
  <dcterms:modified xsi:type="dcterms:W3CDTF">2023-11-22T02:08:18Z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