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523880" y="1743120"/>
            <a:ext cx="914328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743120"/>
            <a:ext cx="914328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TW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zh-TW" sz="4400" spc="-1" strike="noStrike">
                <a:solidFill>
                  <a:srgbClr val="000000"/>
                </a:solidFill>
                <a:latin typeface="Arial"/>
              </a:rPr>
              <a:t>单击鼠标编辑标题文字格式</a:t>
            </a:r>
            <a:endParaRPr b="0" lang="zh-TW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000000"/>
                </a:solidFill>
                <a:latin typeface="Arial"/>
              </a:rPr>
              <a:t>单击鼠标编辑大纲文字格式</a:t>
            </a:r>
            <a:endParaRPr b="0" lang="zh-TW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第二个大纲级</a:t>
            </a:r>
            <a:endParaRPr b="0" lang="zh-TW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第三大纲级别</a:t>
            </a:r>
            <a:endParaRPr b="0" lang="zh-TW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第四大纲级别</a:t>
            </a:r>
            <a:endParaRPr b="0" lang="zh-TW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第五大纲级别</a:t>
            </a:r>
            <a:endParaRPr b="0" lang="zh-TW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第六大纲级别</a:t>
            </a:r>
            <a:endParaRPr b="0" lang="zh-TW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第七大纲级别</a:t>
            </a:r>
            <a:endParaRPr b="0" lang="zh-TW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zh-TW" sz="4400" spc="-1" strike="noStrike">
                <a:solidFill>
                  <a:srgbClr val="000000"/>
                </a:solidFill>
                <a:latin typeface="Arial"/>
              </a:rPr>
              <a:t>单击鼠标编辑标题文字格式</a:t>
            </a:r>
            <a:endParaRPr b="0" lang="zh-TW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000000"/>
                </a:solidFill>
                <a:latin typeface="Arial"/>
              </a:rPr>
              <a:t>单击鼠标编辑大纲文字格式</a:t>
            </a:r>
            <a:endParaRPr b="0" lang="zh-TW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solidFill>
                  <a:srgbClr val="000000"/>
                </a:solidFill>
                <a:latin typeface="Arial"/>
              </a:rPr>
              <a:t>第二个大纲级</a:t>
            </a:r>
            <a:endParaRPr b="0" lang="zh-TW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000000"/>
                </a:solidFill>
                <a:latin typeface="Arial"/>
              </a:rPr>
              <a:t>第三大纲级别</a:t>
            </a:r>
            <a:endParaRPr b="0" lang="zh-TW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solidFill>
                  <a:srgbClr val="000000"/>
                </a:solidFill>
                <a:latin typeface="Arial"/>
              </a:rPr>
              <a:t>第四大纲级别</a:t>
            </a:r>
            <a:endParaRPr b="0" lang="zh-TW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000000"/>
                </a:solidFill>
                <a:latin typeface="Arial"/>
              </a:rPr>
              <a:t>第五大纲级别</a:t>
            </a:r>
            <a:endParaRPr b="0" lang="zh-TW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000000"/>
                </a:solidFill>
                <a:latin typeface="Arial"/>
              </a:rPr>
              <a:t>第六大纲级别</a:t>
            </a:r>
            <a:endParaRPr b="0" lang="zh-TW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000000"/>
                </a:solidFill>
                <a:latin typeface="Arial"/>
              </a:rPr>
              <a:t>第七大纲级别</a:t>
            </a:r>
            <a:endParaRPr b="0" lang="zh-TW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zhuanlan.zhihu.com/p/66284713" TargetMode="External"/><Relationship Id="rId2" Type="http://schemas.openxmlformats.org/officeDocument/2006/relationships/hyperlink" Target="https://www.cnblogs.com/rwjnb/p/15670191.html" TargetMode="External"/><Relationship Id="rId3" Type="http://schemas.openxmlformats.org/officeDocument/2006/relationships/hyperlink" Target="https://blog.csdn.net/songjianlong/article/details/130548306" TargetMode="External"/><Relationship Id="rId4" Type="http://schemas.openxmlformats.org/officeDocument/2006/relationships/hyperlink" Target="https://blog.csdn.net/m0_37499059/article/details/80505567?ops_request_misc=%7B%22request%5Fid%22%3A%22169839588716800215079905%22%2C%22scm%22%3A%2220140713.130102334.pc%5Fall.%22%7D&amp;request_id=169839588716800215079905&amp;biz_id=0&amp;utm_medium=distribute.pc_search_result.none-task-blog-2~all~first_rank_ecpm_v1~hot_rank-1-80505567-null-null.142%5ev96%5epc_search_result_base3&amp;utm_term=Java%20xml%E8%A7%A3%E6%9E%90&amp;spm=1018.2226.3001.4187" TargetMode="External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blog.csdn.net/tua__/article/details/132262246" TargetMode="External"/><Relationship Id="rId2" Type="http://schemas.openxmlformats.org/officeDocument/2006/relationships/hyperlink" Target="https://blog.csdn.net/tua__/article/details/132262246" TargetMode="External"/><Relationship Id="rId3" Type="http://schemas.openxmlformats.org/officeDocument/2006/relationships/hyperlink" Target="https://blog.csdn.net/tua__/article/details/132262246" TargetMode="External"/><Relationship Id="rId4" Type="http://schemas.openxmlformats.org/officeDocument/2006/relationships/hyperlink" Target="https://blog.csdn.net/tua__/article/details/132262246" TargetMode="External"/><Relationship Id="rId5" Type="http://schemas.openxmlformats.org/officeDocument/2006/relationships/hyperlink" Target="https://blog.csdn.net/a745233700/article/details/83186808" TargetMode="External"/><Relationship Id="rId6" Type="http://schemas.openxmlformats.org/officeDocument/2006/relationships/hyperlink" Target="https://blog.csdn.net/a745233700/article/details/83186808" TargetMode="External"/><Relationship Id="rId7" Type="http://schemas.openxmlformats.org/officeDocument/2006/relationships/hyperlink" Target="https://blog.csdn.net/a745233700/article/details/83186808" TargetMode="External"/><Relationship Id="rId8" Type="http://schemas.openxmlformats.org/officeDocument/2006/relationships/hyperlink" Target="https://blog.csdn.net/a745233700/article/details/83186808" TargetMode="External"/><Relationship Id="rId9" Type="http://schemas.openxmlformats.org/officeDocument/2006/relationships/hyperlink" Target="https://blog.csdn.net/a745233700/article/details/83186808" TargetMode="External"/><Relationship Id="rId10" Type="http://schemas.openxmlformats.org/officeDocument/2006/relationships/hyperlink" Target="https://blog.csdn.net/a745233700/article/details/83186808" TargetMode="External"/><Relationship Id="rId11" Type="http://schemas.openxmlformats.org/officeDocument/2006/relationships/hyperlink" Target="https://blog.csdn.net/a745233700/article/details/83186808" TargetMode="External"/><Relationship Id="rId12" Type="http://schemas.openxmlformats.org/officeDocument/2006/relationships/hyperlink" Target="https://blog.csdn.net/a745233700/article/details/83186808" TargetMode="External"/><Relationship Id="rId13" Type="http://schemas.openxmlformats.org/officeDocument/2006/relationships/hyperlink" Target="https://blog.csdn.net/a745233700/article/details/83186808" TargetMode="External"/><Relationship Id="rId14" Type="http://schemas.openxmlformats.org/officeDocument/2006/relationships/hyperlink" Target="https://blog.csdn.net/a745233700/article/details/83186808" TargetMode="External"/><Relationship Id="rId15" Type="http://schemas.openxmlformats.org/officeDocument/2006/relationships/hyperlink" Target="https://baijiahao.baidu.com/s?id=1706221195131791048&amp;wfr=spider&amp;for=pc" TargetMode="External"/><Relationship Id="rId16" Type="http://schemas.openxmlformats.org/officeDocument/2006/relationships/hyperlink" Target="https://baijiahao.baidu.com/s?id=1706221195131791048&amp;wfr=spider&amp;for=pc" TargetMode="External"/><Relationship Id="rId17" Type="http://schemas.openxmlformats.org/officeDocument/2006/relationships/hyperlink" Target="https://baijiahao.baidu.com/s?id=1706221195131791048&amp;wfr=spider&amp;for=pc" TargetMode="External"/><Relationship Id="rId18" Type="http://schemas.openxmlformats.org/officeDocument/2006/relationships/hyperlink" Target="https://baijiahao.baidu.com/s?id=1706221195131791048&amp;wfr=spider&amp;for=pc" TargetMode="External"/><Relationship Id="rId19" Type="http://schemas.openxmlformats.org/officeDocument/2006/relationships/hyperlink" Target="https://blog.csdn.net/qq_50994235/article/details/129541143" TargetMode="External"/><Relationship Id="rId20" Type="http://schemas.openxmlformats.org/officeDocument/2006/relationships/hyperlink" Target="https://blog.csdn.net/qq_50994235/article/details/129541143" TargetMode="External"/><Relationship Id="rId21" Type="http://schemas.openxmlformats.org/officeDocument/2006/relationships/hyperlink" Target="https://blog.csdn.net/qq_50994235/article/details/129541143" TargetMode="External"/><Relationship Id="rId22" Type="http://schemas.openxmlformats.org/officeDocument/2006/relationships/hyperlink" Target="https://blog.csdn.net/qq_50994235/article/details/129541143" TargetMode="External"/><Relationship Id="rId2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blog.csdn.net/qq_41699964/article/details/88286220" TargetMode="External"/><Relationship Id="rId2" Type="http://schemas.openxmlformats.org/officeDocument/2006/relationships/hyperlink" Target="https://blog.csdn.net/qq_43044287/article/details/121758576" TargetMode="External"/><Relationship Id="rId3" Type="http://schemas.openxmlformats.org/officeDocument/2006/relationships/hyperlink" Target="https://blog.csdn.net/qq_43044287/article/details/121758576" TargetMode="External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blog.csdn.net/m0_71905144/article/details/128967194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754880" y="3070800"/>
            <a:ext cx="2986200" cy="9594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XML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解析的四種方式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216000" y="288000"/>
            <a:ext cx="364471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XML Parser Study Website: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     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DejaVu Sans"/>
                <a:ea typeface="DejaVu Sans"/>
                <a:hlinkClick r:id="rId1"/>
              </a:rPr>
              <a:t>Xml_Parser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     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DejaVu Sans"/>
                <a:ea typeface="DejaVu Sans"/>
                <a:hlinkClick r:id="rId2"/>
              </a:rPr>
              <a:t>Xml_Parser2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     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DejaVu Sans"/>
                <a:ea typeface="DejaVu Sans"/>
                <a:hlinkClick r:id="rId3"/>
              </a:rPr>
              <a:t>Xml_Parser3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     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DejaVu Sans"/>
                <a:ea typeface="DejaVu Sans"/>
                <a:hlinkClick r:id="rId4"/>
              </a:rPr>
              <a:t>Xml_Parser4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65320" y="301680"/>
            <a:ext cx="7288920" cy="199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HashCode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的讲解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       Java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2"/>
              </a:rPr>
              <a:t>集合源码系列之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HashMap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添加元素的流程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5"/>
              </a:rPr>
              <a:t>Java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6"/>
              </a:rPr>
              <a:t>基础篇：什么是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7"/>
              </a:rPr>
              <a:t>hashCode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8"/>
              </a:rPr>
              <a:t> 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9"/>
              </a:rPr>
              <a:t>以及 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0"/>
              </a:rPr>
              <a:t>hashCode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1"/>
              </a:rPr>
              <a:t>()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2"/>
              </a:rPr>
              <a:t>与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3"/>
              </a:rPr>
              <a:t>equals()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4"/>
              </a:rPr>
              <a:t>的联系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5"/>
              </a:rPr>
              <a:t>Java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6"/>
              </a:rPr>
              <a:t>基础之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7"/>
              </a:rPr>
              <a:t>hashcode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8"/>
              </a:rPr>
              <a:t>剖析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9"/>
              </a:rPr>
              <a:t>深入理解 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20"/>
              </a:rPr>
              <a:t>Java 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21"/>
              </a:rPr>
              <a:t>中的 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22"/>
              </a:rPr>
              <a:t>hashCode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67120" y="406440"/>
            <a:ext cx="2143800" cy="12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紅黑樹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紅黑樹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2"/>
              </a:rPr>
              <a:t>紅黑樹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2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1656000" y="1368000"/>
            <a:ext cx="2698560" cy="44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400" spc="-1" strike="noStrike">
                <a:latin typeface="DejaVu Serif"/>
                <a:hlinkClick r:id="rId1"/>
              </a:rPr>
              <a:t>DTD Study</a:t>
            </a:r>
            <a:endParaRPr b="0" lang="en-US" sz="2400" spc="-1" strike="noStrike">
              <a:latin typeface="DejaVu Serif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504000" y="360000"/>
            <a:ext cx="140760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DejaVu Sans"/>
              </a:rPr>
              <a:t>DTD Study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</TotalTime>
  <Application>LibreOffice/6.1.5.2$Linux_X86_64 LibreOffice_project/10$Build-2</Application>
  <Words>84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2023-11-18T00:49:23Z</dcterms:created>
  <dc:creator>Chaojun Lu/WKS/Wistron</dc:creator>
  <dc:description/>
  <dc:language>zh-CN</dc:language>
  <cp:lastModifiedBy/>
  <dcterms:modified xsi:type="dcterms:W3CDTF">2023-11-23T14:13:13Z</dcterms:modified>
  <cp:revision>15</cp:revision>
  <dc:subject/>
  <dc:title>PowerPoint 簡報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寬螢幕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