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uzhiang/article/details/114635127" TargetMode="External"/><Relationship Id="rId2" Type="http://schemas.openxmlformats.org/officeDocument/2006/relationships/hyperlink" Target="https://blog.csdn.net/legend818/article/details/132361630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blog.csdn.net/XIIV13/article/details/1015587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36330800" TargetMode="External"/><Relationship Id="rId2" Type="http://schemas.openxmlformats.org/officeDocument/2006/relationships/hyperlink" Target="https://blog.csdn.net/qq_45399396/article/details/126705577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zhuanlan.zhihu.com/p/6608948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4880" y="3070800"/>
            <a:ext cx="2986200" cy="959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HashCode的讲解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       Java集合源码系列之HashMap添加元素的流程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Java基础篇：什么是hashCode 以及 hashCode()与equals()的联系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Java基础之hashcode剖析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深入理解 Java 中的 hashCode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452" y="29296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Study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7" y="1118586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Mysql-1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MySql-2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MySql-3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7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8A75BC5-3B32-43CC-AFBE-1100EBF4B28C}"/>
              </a:ext>
            </a:extLst>
          </p:cNvPr>
          <p:cNvSpPr txBox="1"/>
          <p:nvPr/>
        </p:nvSpPr>
        <p:spPr>
          <a:xfrm>
            <a:off x="254000" y="3860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Java Lock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1A761E-CAF7-4B26-970D-72B7E1A29696}"/>
              </a:ext>
            </a:extLst>
          </p:cNvPr>
          <p:cNvSpPr txBox="1"/>
          <p:nvPr/>
        </p:nvSpPr>
        <p:spPr>
          <a:xfrm>
            <a:off x="1158240" y="133096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JavaLock1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JavaLock2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JavaLock3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936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42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Chaojun Lu/WKS/Wistron</cp:lastModifiedBy>
  <cp:revision>25</cp:revision>
  <dcterms:created xsi:type="dcterms:W3CDTF">2023-11-18T00:49:23Z</dcterms:created>
  <dcterms:modified xsi:type="dcterms:W3CDTF">2023-12-09T01:43:06Z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