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6000" b="0" strike="noStrike" spc="-1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lang="zh-TW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7AB3CDA-2B69-4C63-A40D-0F1B5DBA250E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11/18/2023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C0722D-0231-4EE3-8919-A645028D36B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Calibri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Calibri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Calibri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wjnb/p/15670191.html" TargetMode="External"/><Relationship Id="rId2" Type="http://schemas.openxmlformats.org/officeDocument/2006/relationships/hyperlink" Target="https://zhuanlan.zhihu.com/p/66284713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log.csdn.net/m0_37499059/article/details/80505567?ops_request_misc=%257B%2522request%255Fid%2522%253A%2522169839588716800215079905%2522%252C%2522scm%2522%253A%252220140713.130102334.pc%255Fall.%2522%257D&amp;request_id=169839588716800215079905&amp;biz_id=0&amp;utm_medium=distribute.pc_search_result.none-task-blog-2%7Eall%7Efirst_rank_ecpm_v1%7Ehot_rank-1-80505567-null-null.142%5ev96%5epc_search_result_base3&amp;utm_term=Java%20xml%E8%A7%A3%E6%9E%90&amp;spm=1018.2226.3001.4187" TargetMode="External"/><Relationship Id="rId4" Type="http://schemas.openxmlformats.org/officeDocument/2006/relationships/hyperlink" Target="https://blog.csdn.net/songjianlong/article/details/1305483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754880" y="3070800"/>
            <a:ext cx="2986560" cy="9597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216000" y="288000"/>
            <a:ext cx="36447480" cy="147587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 dirty="0">
                <a:latin typeface="DejaVu Sans"/>
              </a:rPr>
              <a:t>XML Parser Study Website:</a:t>
            </a: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 err="1">
                <a:latin typeface="DejaVu Sans"/>
                <a:hlinkClick r:id="rId2"/>
              </a:rPr>
              <a:t>Xml_Parser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3"/>
              </a:rPr>
              <a:t>Xml_Parser2</a:t>
            </a:r>
            <a:endParaRPr lang="en-US" sz="1800" b="0" strike="noStrike" spc="-1" dirty="0">
              <a:latin typeface="DejaVu Sans"/>
            </a:endParaRPr>
          </a:p>
          <a:p>
            <a:r>
              <a:rPr lang="en-US" spc="-1" dirty="0">
                <a:latin typeface="DejaVu Sans"/>
              </a:rPr>
              <a:t>      </a:t>
            </a:r>
            <a:r>
              <a:rPr lang="en-US" spc="-1" dirty="0">
                <a:latin typeface="DejaVu Sans"/>
                <a:hlinkClick r:id="rId4"/>
              </a:rPr>
              <a:t>Xml_Parser3</a:t>
            </a:r>
            <a:endParaRPr lang="en-US" spc="-1" dirty="0">
              <a:latin typeface="DejaVu Sans"/>
            </a:endParaRPr>
          </a:p>
          <a:p>
            <a:r>
              <a:rPr lang="en-US" sz="1800" b="0" strike="noStrike" spc="-1" dirty="0">
                <a:latin typeface="DejaVu Sans"/>
              </a:rPr>
              <a:t>      </a:t>
            </a:r>
            <a:r>
              <a:rPr lang="en-US" sz="1800" b="0" strike="noStrike" spc="-1" dirty="0">
                <a:latin typeface="DejaVu Sans"/>
                <a:hlinkClick r:id="rId5"/>
              </a:rPr>
              <a:t>Xml_Parser4</a:t>
            </a:r>
            <a:r>
              <a:rPr lang="en-US" sz="1800" b="0" strike="noStrike" spc="-1" dirty="0">
                <a:latin typeface="DejaVu San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24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DejaVu Sans</vt:lpstr>
      <vt:lpstr>DejaVu Serif</vt:lpstr>
      <vt:lpstr>Arial</vt:lpstr>
      <vt:lpstr>Calibri</vt:lpstr>
      <vt:lpstr>Calibri Light</vt:lpstr>
      <vt:lpstr>Symbol</vt:lpstr>
      <vt:lpstr>Wingdings</vt:lpstr>
      <vt:lpstr>Office Theme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Chaojun Lu/WKS/Wistron</cp:lastModifiedBy>
  <cp:revision>7</cp:revision>
  <dcterms:created xsi:type="dcterms:W3CDTF">2023-11-18T00:49:23Z</dcterms:created>
  <dcterms:modified xsi:type="dcterms:W3CDTF">2023-11-18T08:52:07Z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