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B534E-86F5-4EBE-976E-88B9FB1B2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D37678-25FD-49F3-AF6C-3220B2C35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276D5E-86F4-41F7-99BE-6A7A55BC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4D6-6AFB-4AD4-A45C-C3A631BE7E4C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3D3E25-7B8C-4857-88F0-8D22ED34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D10633-7D60-43D5-82BF-D7C1CBEC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E04A-C0F4-413E-9BEF-E71F6B0A7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20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BF8B9-ECAD-4130-B6D9-3499605B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B9D2EA-EB76-46E9-9BAC-60E68D987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B88F82-CF48-4B21-9BD4-50ECD5D6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4D6-6AFB-4AD4-A45C-C3A631BE7E4C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BAA3AA-18A0-4D31-9D14-F267756E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35C0A4-4263-4A8A-9A07-5ED714C9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E04A-C0F4-413E-9BEF-E71F6B0A7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83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DDD826-9204-495B-A4DD-1AE3AEFCB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1ADD3B-AC9B-42D2-8EC5-6120331EA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FD7D56-7BAC-43B5-AA7B-CE746395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4D6-6AFB-4AD4-A45C-C3A631BE7E4C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1035E7-4F0E-4E52-B823-0AC28D5D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F275E0-D683-4226-962E-095F8391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E04A-C0F4-413E-9BEF-E71F6B0A7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36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D1A7A-F36B-407A-AAFE-8C242714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C85096-878C-47CB-9317-AB0D461D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65AA3-0A6B-4310-8B3A-F1834B9D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4D6-6AFB-4AD4-A45C-C3A631BE7E4C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31D479-F49C-4128-B580-C9DDD5AB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23CAA1-5B42-43AD-8BE3-54612711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E04A-C0F4-413E-9BEF-E71F6B0A7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89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434BD-6D26-4A03-9F50-5A546CC6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81234B-A337-4032-87CC-6E54B2566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4E6988-25C1-4AD8-88F0-CDC5A3CC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4D6-6AFB-4AD4-A45C-C3A631BE7E4C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5158B1-EF7F-4343-8DB3-44F177DD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99E4C2-020C-4D88-AD76-3FDDFEF6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E04A-C0F4-413E-9BEF-E71F6B0A7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6925B-8F63-494A-8730-06953D56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CAEE6-1841-4FB4-8B06-99FDD47A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05A85A-6E53-4794-9E3C-9E1774732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A4D64A-D530-4613-8EC6-5B9CAA4F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4D6-6AFB-4AD4-A45C-C3A631BE7E4C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0B5814-4AAC-4ED4-BFEF-23C1459C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493980-B3D1-4F78-8732-95E1BDB4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E04A-C0F4-413E-9BEF-E71F6B0A7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21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FC651-F03F-4FA2-800A-120F9762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DF13B1-2E50-4052-87A2-1F446C50F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42307D-87CA-48BA-BF23-1622414D4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A3B276-4DF0-46F7-B79A-712092CE2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7F42E7-1884-495F-A4CA-8FF071A54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4803A63-6B0A-422A-B290-334070D6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4D6-6AFB-4AD4-A45C-C3A631BE7E4C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049F9C-1543-49F7-95E6-36087A0D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DDF77E-54C3-473E-9886-76F47429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E04A-C0F4-413E-9BEF-E71F6B0A7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76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DB76A-3933-4073-A3A1-0978143C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7DF43E3-F649-4791-B2BB-57F15280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4D6-6AFB-4AD4-A45C-C3A631BE7E4C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DF821B-0826-4337-9B2E-33DCA99A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55AE5FC-45D9-4E79-8F01-9D481F56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E04A-C0F4-413E-9BEF-E71F6B0A7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1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158BE3-A197-4858-9851-172BD656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4D6-6AFB-4AD4-A45C-C3A631BE7E4C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0519E3-6259-404C-A544-79FF4C05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64DC4A-7052-4BB4-B65A-F14554C6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E04A-C0F4-413E-9BEF-E71F6B0A7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35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62FE9-729E-43CE-BB58-2265DFEF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5B0FF7-0D48-4806-99C1-B286C2F6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6F34C7-8306-4D60-B04B-9D165010A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50A917-15BC-4375-900F-B26E95E2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4D6-6AFB-4AD4-A45C-C3A631BE7E4C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6E1AE1-EA88-4224-BB10-753511B9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B2A5B6-EE3B-40DF-8E1E-5BD07953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E04A-C0F4-413E-9BEF-E71F6B0A7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98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3D997-B983-4CD0-A798-500DE2B6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313A20B-9709-4AA7-A001-1B76C28DD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EE866B-28E7-4574-836F-AB40259FB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CBD11D-153C-4A12-BD94-C8B5D1F6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4D6-6AFB-4AD4-A45C-C3A631BE7E4C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2F0749-F76C-4EDC-8F95-C9570FD4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586309-2725-42BF-86B6-A9E06984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E04A-C0F4-413E-9BEF-E71F6B0A7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36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65F118F-7B8B-4B59-9D56-9DFD8500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E4E33D-4AD1-47D3-93CE-11B111A50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D9A121-617E-4ED1-B382-0A7829DA0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2F4D6-6AFB-4AD4-A45C-C3A631BE7E4C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208FD3-696F-4F0E-A294-171C2F114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55ECEA-6D37-45D6-BAD8-9A79D6CF6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7E04A-C0F4-413E-9BEF-E71F6B0A7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2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54DF90F6-A723-44A1-8F4C-BE43C69DC97B}"/>
              </a:ext>
            </a:extLst>
          </p:cNvPr>
          <p:cNvSpPr/>
          <p:nvPr/>
        </p:nvSpPr>
        <p:spPr>
          <a:xfrm>
            <a:off x="4754880" y="3070860"/>
            <a:ext cx="2987040" cy="96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XML</a:t>
            </a:r>
            <a:r>
              <a:rPr lang="zh-CN" altLang="en-US" dirty="0"/>
              <a:t>解析的四種方式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4F30EF7-0D0E-4D31-8778-7EFFBF974995}"/>
              </a:ext>
            </a:extLst>
          </p:cNvPr>
          <p:cNvSpPr/>
          <p:nvPr/>
        </p:nvSpPr>
        <p:spPr>
          <a:xfrm>
            <a:off x="2519680" y="977900"/>
            <a:ext cx="2987040" cy="96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Xpath</a:t>
            </a:r>
            <a:endParaRPr lang="en-US" altLang="zh-CN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A2BD11C-7DDF-4019-86CE-12699A02F7A6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H="1" flipV="1">
            <a:off x="4013200" y="1938020"/>
            <a:ext cx="2235200" cy="113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0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等线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Chaojun Lu/WKS/Wistron</dc:creator>
  <cp:lastModifiedBy>Chaojun Lu/WKS/Wistron</cp:lastModifiedBy>
  <cp:revision>1</cp:revision>
  <dcterms:created xsi:type="dcterms:W3CDTF">2023-11-18T00:49:23Z</dcterms:created>
  <dcterms:modified xsi:type="dcterms:W3CDTF">2023-11-18T00:52:40Z</dcterms:modified>
</cp:coreProperties>
</file>