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8" r:id="rId2"/>
    <p:sldId id="259" r:id="rId3"/>
    <p:sldId id="260" r:id="rId4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743120"/>
            <a:ext cx="91432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a745233700/article/details/83186808" TargetMode="External"/><Relationship Id="rId2" Type="http://schemas.openxmlformats.org/officeDocument/2006/relationships/hyperlink" Target="https://blog.csdn.net/tua__/article/details/132262246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log.csdn.net/qq_50994235/article/details/129541143" TargetMode="External"/><Relationship Id="rId4" Type="http://schemas.openxmlformats.org/officeDocument/2006/relationships/hyperlink" Target="https://baijiahao.baidu.com/s?id=1706221195131791048&amp;wfr=spider&amp;for=p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uzhiang/article/details/114635127" TargetMode="External"/><Relationship Id="rId2" Type="http://schemas.openxmlformats.org/officeDocument/2006/relationships/hyperlink" Target="https://blog.csdn.net/legend818/article/details/13236163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XIIV13/article/details/10155870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weichi7549/article/details/8650421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65320" y="301680"/>
            <a:ext cx="7288920" cy="19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HashCode的讲解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       Java集合源码系列之HashMap添加元素的流程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Java基础篇：什么是hashCode 以及 hashCode()与equals()的联系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Java基础之hashcode剖析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深入理解 Java 中的 hashCode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7452" y="29296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 Study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38687" y="1118586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Mysql-1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MySql-2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MySql-3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77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1942" y="2840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集合相关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74198" y="1109709"/>
            <a:ext cx="176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Vector</a:t>
            </a:r>
            <a:r>
              <a:rPr lang="zh-CN" altLang="en-US" dirty="0" smtClean="0">
                <a:hlinkClick r:id="rId2"/>
              </a:rPr>
              <a:t>集合使用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84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</TotalTime>
  <Words>40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DejaVu Sans</vt:lpstr>
      <vt:lpstr>Arial</vt:lpstr>
      <vt:lpstr>Symbol</vt:lpstr>
      <vt:lpstr>Wingdings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Chaojun Lu/WKS/Wistron</dc:creator>
  <dc:description/>
  <cp:lastModifiedBy>NINGMEI</cp:lastModifiedBy>
  <cp:revision>26</cp:revision>
  <dcterms:created xsi:type="dcterms:W3CDTF">2023-11-18T00:49:23Z</dcterms:created>
  <dcterms:modified xsi:type="dcterms:W3CDTF">2023-12-08T15:37:27Z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