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9B8CD-0D2A-4661-85B2-A904B947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45B8A6-FA99-404F-AEEC-18857236F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BC73D-A070-49C6-A32F-FCB4FEF0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B6D7E-2A2C-49AD-8BF3-B285A7B3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736DE-15E2-4F41-9B10-20D7AE99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6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50D43-1D3B-425D-B147-A6F0A8F4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2CE42-2E79-4E91-9080-C574794F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D2F82-6FB9-4309-9385-5E2F3C4F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3B4D7-354F-4C9F-81E4-014EA0AB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A13016-FBD1-45DB-A66F-39A7CE92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0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20660C-D013-4FBA-84E5-5637E507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BC81D7-A003-4EF9-8478-F12EF73A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3A11C-BBA6-41FB-B0C1-ACEBA7E8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6B25A-0B65-4E27-8F1C-072B2BDD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55E9-AEE3-432E-9FC5-1AC2F638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61C2A2-9BD6-4936-B54B-E83C1ED6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27A00-1249-4757-8748-C980516C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1C38A-198F-49D8-B2DB-3B6436DA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029E9-47B5-4F48-BCC2-AFEBCB6D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DC7420-2E60-4C8E-9D49-3457F4F8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93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52527-468C-4137-AFF6-DDE939F3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39FAE-71DB-4874-8F39-2F0070B3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CFC92A-EA84-4C68-8E7D-888640C2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BE313-FF05-4C19-9505-19B75C01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6FB8-78B5-431B-BBB5-A30D7881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4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5438A-8850-4799-AB02-8484C192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DB810-86CF-442C-95B1-4360788F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79D61-DF99-4011-8097-826A3F87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5D96F1-96C5-40A2-BBD7-9813ED54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D6C4C-5882-4741-B12C-CF740E30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603C7-CF0B-44D2-8689-5CF2A2F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DF812-6F84-420C-B564-5EFF0DAE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2FCCD-8193-4143-B723-97E68CD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C28F7-E642-40B9-A2F6-98A15BD7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01E584-2061-4070-8CB6-6612B11F1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9C8900-BC66-46F8-8CF6-C728CC790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ED23E0-2732-4E48-ADCD-79F82579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27C68E-D994-409D-8705-973E199A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ADC4FD-F2F4-4AF5-B1B9-5C42FAD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1CB05-45C4-4989-A306-B7299F57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DA2861-13E9-4C24-9C94-67B643D2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FFB2CF-4BFE-4692-8BA0-E802E16F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C4649-A1AE-4E04-9A60-8C642108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39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ADE532-5D4C-456A-9FDB-C3F077E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0A95A7-888C-4E8C-ADF8-4D104758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DEBC8-0528-4CAD-911D-477A2AF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2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B936F-B914-46BB-BFAF-368DB6F6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7047D-F825-4688-B38F-269F2C91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6102AD-E1A0-426A-A1D3-C5D85E8B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B1D555-04AD-4D47-AEFE-5EFD577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50A68-F013-473E-BB9A-C23CBD24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77BA2-C828-4C17-BF57-7B1D1998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8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33AF30-8998-4B07-821B-7BD31F5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369D39-5C40-4AE1-8875-078BDD8B1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07459F-804B-4776-93E1-2F81B077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3499B-EE6C-4E79-8780-75FAA356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E810C1-9349-4D00-832A-6C3E9EBF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71554C-77C6-410C-B496-7CE6A9DC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9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2EB2E1-A6E9-4779-A8FC-2A6E3FB8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FE57CF-1418-49DC-A9A1-C63ECAB6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A16C99-BF5E-4B4B-8C0D-81D8F62D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0004-AB0F-4813-8C83-9BB57BC55FB1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309F8-4005-47D7-8CDE-0A4506D32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A6AFC-85CB-4A8F-8A5C-6C32C946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B4B4-0425-4185-ADC8-112FD9B0A6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6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3FB25-1A42-4671-BCD6-FC915D552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Interview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3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BF7D275-DE86-4992-9354-79AC11CDB2D3}"/>
              </a:ext>
            </a:extLst>
          </p:cNvPr>
          <p:cNvSpPr txBox="1"/>
          <p:nvPr/>
        </p:nvSpPr>
        <p:spPr>
          <a:xfrm>
            <a:off x="274320" y="213360"/>
            <a:ext cx="11944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JVM</a:t>
            </a:r>
            <a:r>
              <a:rPr lang="zh-TW" altLang="en-US" b="1" dirty="0"/>
              <a:t>、</a:t>
            </a:r>
            <a:r>
              <a:rPr lang="en-US" altLang="zh-TW" b="1" dirty="0"/>
              <a:t>JRE</a:t>
            </a:r>
            <a:r>
              <a:rPr lang="zh-TW" altLang="en-US" b="1" dirty="0"/>
              <a:t>和</a:t>
            </a:r>
            <a:r>
              <a:rPr lang="en-US" altLang="zh-TW" b="1" dirty="0"/>
              <a:t>JDK</a:t>
            </a:r>
            <a:r>
              <a:rPr lang="zh-TW" altLang="en-US" b="1" dirty="0"/>
              <a:t>的关系是什么？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                </a:t>
            </a:r>
            <a:r>
              <a:rPr lang="en-US" altLang="zh-TW" dirty="0"/>
              <a:t>JDK</a:t>
            </a:r>
            <a:r>
              <a:rPr lang="zh-TW" altLang="en-US" dirty="0"/>
              <a:t>是（</a:t>
            </a:r>
            <a:r>
              <a:rPr lang="en-US" altLang="zh-TW" dirty="0"/>
              <a:t>Java Development Kit</a:t>
            </a:r>
            <a:r>
              <a:rPr lang="zh-TW" altLang="en-US" dirty="0"/>
              <a:t>）的缩写，它是功能齐全的 </a:t>
            </a:r>
            <a:r>
              <a:rPr lang="en-US" altLang="zh-TW" dirty="0"/>
              <a:t>Java SDK</a:t>
            </a:r>
            <a:r>
              <a:rPr lang="zh-TW" altLang="en-US" dirty="0"/>
              <a:t>。它拥有 </a:t>
            </a:r>
            <a:r>
              <a:rPr lang="en-US" altLang="zh-TW" dirty="0"/>
              <a:t>JRE </a:t>
            </a:r>
            <a:r>
              <a:rPr lang="zh-TW" altLang="en-US" dirty="0"/>
              <a:t>所拥有的一切，还有编译器</a:t>
            </a:r>
            <a:endParaRPr lang="en-US" altLang="zh-TW" dirty="0"/>
          </a:p>
          <a:p>
            <a:r>
              <a:rPr lang="en-US" altLang="zh-TW" dirty="0"/>
              <a:t>              </a:t>
            </a:r>
            <a:r>
              <a:rPr lang="zh-TW" altLang="en-US" dirty="0"/>
              <a:t>（</a:t>
            </a:r>
            <a:r>
              <a:rPr lang="en-US" altLang="zh-TW" dirty="0" err="1"/>
              <a:t>javac</a:t>
            </a:r>
            <a:r>
              <a:rPr lang="zh-TW" altLang="en-US" dirty="0"/>
              <a:t>）和工具（如 </a:t>
            </a:r>
            <a:r>
              <a:rPr lang="en-US" altLang="zh-TW" dirty="0" err="1"/>
              <a:t>javadoc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jdb</a:t>
            </a:r>
            <a:r>
              <a:rPr lang="zh-TW" altLang="en-US" dirty="0"/>
              <a:t>）。它能够创建和编译程序。</a:t>
            </a:r>
            <a:r>
              <a:rPr lang="en-US" altLang="zh-TW" dirty="0"/>
              <a:t>JRE</a:t>
            </a:r>
            <a:r>
              <a:rPr lang="zh-TW" altLang="en-US" dirty="0"/>
              <a:t>是</a:t>
            </a:r>
            <a:r>
              <a:rPr lang="en-US" altLang="zh-TW" dirty="0"/>
              <a:t>Java Runtime Environment</a:t>
            </a:r>
            <a:r>
              <a:rPr lang="zh-TW" altLang="en-US" dirty="0"/>
              <a:t>缩写，它是运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行已编译 </a:t>
            </a:r>
            <a:r>
              <a:rPr lang="en-US" altLang="zh-TW" dirty="0"/>
              <a:t>Java </a:t>
            </a:r>
            <a:r>
              <a:rPr lang="zh-TW" altLang="en-US" dirty="0"/>
              <a:t>程序所需的所有内容的集合，包括 </a:t>
            </a:r>
            <a:r>
              <a:rPr lang="en-US" altLang="zh-TW" dirty="0"/>
              <a:t>Java </a:t>
            </a:r>
            <a:r>
              <a:rPr lang="zh-TW" altLang="en-US" dirty="0"/>
              <a:t>虚拟机（</a:t>
            </a:r>
            <a:r>
              <a:rPr lang="en-US" altLang="zh-TW" dirty="0"/>
              <a:t>JVM</a:t>
            </a:r>
            <a:r>
              <a:rPr lang="zh-TW" altLang="en-US" dirty="0"/>
              <a:t>），</a:t>
            </a:r>
            <a:r>
              <a:rPr lang="en-US" altLang="zh-TW" dirty="0"/>
              <a:t>Java </a:t>
            </a:r>
            <a:r>
              <a:rPr lang="zh-TW" altLang="en-US" dirty="0"/>
              <a:t>类库，</a:t>
            </a:r>
            <a:r>
              <a:rPr lang="en-US" altLang="zh-TW" dirty="0"/>
              <a:t>java </a:t>
            </a:r>
            <a:r>
              <a:rPr lang="zh-TW" altLang="en-US" dirty="0"/>
              <a:t>命令和其他的一些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基础构件。但是，它不能用于创建新程序。</a:t>
            </a:r>
            <a:r>
              <a:rPr lang="en-US" altLang="zh-TW" dirty="0"/>
              <a:t>JDK</a:t>
            </a:r>
            <a:r>
              <a:rPr lang="zh-TW" altLang="en-US" dirty="0"/>
              <a:t>包含</a:t>
            </a:r>
            <a:r>
              <a:rPr lang="en-US" altLang="zh-TW" dirty="0"/>
              <a:t>JRE</a:t>
            </a:r>
            <a:r>
              <a:rPr lang="zh-TW" altLang="en-US" dirty="0"/>
              <a:t>，</a:t>
            </a:r>
            <a:r>
              <a:rPr lang="en-US" altLang="zh-TW" dirty="0"/>
              <a:t>JRE</a:t>
            </a:r>
            <a:r>
              <a:rPr lang="zh-TW" altLang="en-US" dirty="0"/>
              <a:t>包含</a:t>
            </a:r>
            <a:r>
              <a:rPr lang="en-US" altLang="zh-TW" dirty="0"/>
              <a:t>JVM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2FB81C5-7DB8-42B6-A66B-7DF4E282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80" y="1991179"/>
            <a:ext cx="8930640" cy="42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F8562E-FB9D-4BC7-A9D6-476480E54A9E}"/>
              </a:ext>
            </a:extLst>
          </p:cNvPr>
          <p:cNvSpPr txBox="1"/>
          <p:nvPr/>
        </p:nvSpPr>
        <p:spPr>
          <a:xfrm>
            <a:off x="121920" y="223520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什麽是字節碼</a:t>
            </a:r>
            <a:r>
              <a:rPr lang="en-US" altLang="zh-CN" b="1" dirty="0"/>
              <a:t>?  </a:t>
            </a:r>
            <a:r>
              <a:rPr lang="zh-CN" altLang="en-US" b="1" dirty="0"/>
              <a:t>爲什麽叫字節碼</a:t>
            </a:r>
            <a:r>
              <a:rPr lang="en-US" altLang="zh-CN" b="1" dirty="0"/>
              <a:t>?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F558FC-4802-4558-9503-10A129704B13}"/>
              </a:ext>
            </a:extLst>
          </p:cNvPr>
          <p:cNvSpPr txBox="1"/>
          <p:nvPr/>
        </p:nvSpPr>
        <p:spPr>
          <a:xfrm>
            <a:off x="643642" y="721360"/>
            <a:ext cx="109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字节码文件由十六进制值组成，而</a:t>
            </a:r>
            <a:r>
              <a:rPr lang="en-US" altLang="zh-CN" dirty="0"/>
              <a:t>JVM</a:t>
            </a:r>
            <a:r>
              <a:rPr lang="zh-CN" altLang="en-US" dirty="0"/>
              <a:t>以两个十六进制值为一组，即以字节为单位进行读取。在</a:t>
            </a:r>
            <a:r>
              <a:rPr lang="en-US" altLang="zh-CN" dirty="0"/>
              <a:t>Java</a:t>
            </a:r>
            <a:r>
              <a:rPr lang="zh-CN" altLang="en-US" dirty="0"/>
              <a:t>中一般</a:t>
            </a:r>
            <a:endParaRPr lang="en-US" altLang="zh-CN" dirty="0"/>
          </a:p>
          <a:p>
            <a:r>
              <a:rPr lang="zh-CN" altLang="en-US" dirty="0"/>
              <a:t>是用</a:t>
            </a:r>
            <a:r>
              <a:rPr lang="en-US" altLang="zh-CN" dirty="0" err="1"/>
              <a:t>javac</a:t>
            </a:r>
            <a:r>
              <a:rPr lang="zh-CN" altLang="en-US" dirty="0"/>
              <a:t>命令编译源代码为字节码文件</a:t>
            </a:r>
            <a:r>
              <a:rPr lang="en-US" altLang="zh-CN" dirty="0"/>
              <a:t>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C00661-FD30-43D1-9AE0-A1475C97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570624"/>
            <a:ext cx="8300720" cy="36820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65C3F8-B318-46D2-BC7E-DC09E9AFC065}"/>
              </a:ext>
            </a:extLst>
          </p:cNvPr>
          <p:cNvSpPr txBox="1"/>
          <p:nvPr/>
        </p:nvSpPr>
        <p:spPr>
          <a:xfrm>
            <a:off x="4704080" y="5455653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字節碼編譯過程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1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14233A-49C7-4EFC-A70E-13ED99390DBC}"/>
              </a:ext>
            </a:extLst>
          </p:cNvPr>
          <p:cNvSpPr txBox="1"/>
          <p:nvPr/>
        </p:nvSpPr>
        <p:spPr>
          <a:xfrm>
            <a:off x="142240" y="132080"/>
            <a:ext cx="1108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采用字節碼的好處</a:t>
            </a:r>
            <a:r>
              <a:rPr lang="en-US" altLang="zh-CN" b="1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	Java</a:t>
            </a:r>
            <a:r>
              <a:rPr lang="zh-CN" altLang="en-US" dirty="0"/>
              <a:t>语言通过字节码的方式，在一定程度上解决了传统解释型语言执行效率低的问题，同时又保</a:t>
            </a:r>
            <a:r>
              <a:rPr lang="en-US" altLang="zh-CN" dirty="0"/>
              <a:t>	</a:t>
            </a:r>
            <a:r>
              <a:rPr lang="zh-CN" altLang="en-US" dirty="0"/>
              <a:t>留了解释型语言可移植的特点。所以</a:t>
            </a:r>
            <a:r>
              <a:rPr lang="en-US" altLang="zh-CN" dirty="0"/>
              <a:t>Java</a:t>
            </a:r>
            <a:r>
              <a:rPr lang="zh-CN" altLang="en-US" dirty="0"/>
              <a:t>程序运行时比较高效，而且，由于字节码并不专对一种特</a:t>
            </a:r>
            <a:r>
              <a:rPr lang="en-US" altLang="zh-CN" dirty="0"/>
              <a:t>	</a:t>
            </a:r>
            <a:r>
              <a:rPr lang="zh-CN" altLang="en-US" dirty="0"/>
              <a:t>定的机器，因此，</a:t>
            </a:r>
            <a:r>
              <a:rPr lang="en-US" altLang="zh-CN" dirty="0"/>
              <a:t>Java</a:t>
            </a:r>
            <a:r>
              <a:rPr lang="zh-CN" altLang="en-US" dirty="0"/>
              <a:t>程序无须重新编译便可在多种不同的计算机上运行。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4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330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Interview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Interview</dc:title>
  <dc:creator>Chaojun Lu/WKS/Wistron</dc:creator>
  <cp:lastModifiedBy>Chaojun Lu/WKS/Wistron</cp:lastModifiedBy>
  <cp:revision>9</cp:revision>
  <dcterms:created xsi:type="dcterms:W3CDTF">2023-10-21T08:35:35Z</dcterms:created>
  <dcterms:modified xsi:type="dcterms:W3CDTF">2023-10-21T11:12:32Z</dcterms:modified>
</cp:coreProperties>
</file>