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03BF-BAF2-45A8-AAA3-48907A9D74EB}" type="datetimeFigureOut">
              <a:rPr lang="es-AR" smtClean="0"/>
              <a:t>29/12/2020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244E-F43E-4A3E-B15D-5267BC1062C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435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03BF-BAF2-45A8-AAA3-48907A9D74EB}" type="datetimeFigureOut">
              <a:rPr lang="es-AR" smtClean="0"/>
              <a:t>29/12/2020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244E-F43E-4A3E-B15D-5267BC1062C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151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03BF-BAF2-45A8-AAA3-48907A9D74EB}" type="datetimeFigureOut">
              <a:rPr lang="es-AR" smtClean="0"/>
              <a:t>29/12/2020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244E-F43E-4A3E-B15D-5267BC1062C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774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03BF-BAF2-45A8-AAA3-48907A9D74EB}" type="datetimeFigureOut">
              <a:rPr lang="es-AR" smtClean="0"/>
              <a:t>29/12/2020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244E-F43E-4A3E-B15D-5267BC1062C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907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03BF-BAF2-45A8-AAA3-48907A9D74EB}" type="datetimeFigureOut">
              <a:rPr lang="es-AR" smtClean="0"/>
              <a:t>29/12/2020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244E-F43E-4A3E-B15D-5267BC1062C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161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03BF-BAF2-45A8-AAA3-48907A9D74EB}" type="datetimeFigureOut">
              <a:rPr lang="es-AR" smtClean="0"/>
              <a:t>29/12/2020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244E-F43E-4A3E-B15D-5267BC1062C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859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03BF-BAF2-45A8-AAA3-48907A9D74EB}" type="datetimeFigureOut">
              <a:rPr lang="es-AR" smtClean="0"/>
              <a:t>29/12/2020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244E-F43E-4A3E-B15D-5267BC1062C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542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03BF-BAF2-45A8-AAA3-48907A9D74EB}" type="datetimeFigureOut">
              <a:rPr lang="es-AR" smtClean="0"/>
              <a:t>29/12/2020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244E-F43E-4A3E-B15D-5267BC1062C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509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03BF-BAF2-45A8-AAA3-48907A9D74EB}" type="datetimeFigureOut">
              <a:rPr lang="es-AR" smtClean="0"/>
              <a:t>29/12/2020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244E-F43E-4A3E-B15D-5267BC1062C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188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03BF-BAF2-45A8-AAA3-48907A9D74EB}" type="datetimeFigureOut">
              <a:rPr lang="es-AR" smtClean="0"/>
              <a:t>29/12/2020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244E-F43E-4A3E-B15D-5267BC1062C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763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03BF-BAF2-45A8-AAA3-48907A9D74EB}" type="datetimeFigureOut">
              <a:rPr lang="es-AR" smtClean="0"/>
              <a:t>29/12/2020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4244E-F43E-4A3E-B15D-5267BC1062C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14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B03BF-BAF2-45A8-AAA3-48907A9D74EB}" type="datetimeFigureOut">
              <a:rPr lang="es-AR" smtClean="0"/>
              <a:t>29/12/2020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4244E-F43E-4A3E-B15D-5267BC1062C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721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391" y="3767"/>
            <a:ext cx="5238750" cy="1352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177" y="3527378"/>
            <a:ext cx="7167589" cy="33306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29" y="353136"/>
            <a:ext cx="5400462" cy="15574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0991" y="1565547"/>
            <a:ext cx="64198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Usuario de Windows</dc:creator>
  <cp:lastModifiedBy>Usuario de Windows</cp:lastModifiedBy>
  <cp:revision>4</cp:revision>
  <dcterms:created xsi:type="dcterms:W3CDTF">2020-12-29T20:48:17Z</dcterms:created>
  <dcterms:modified xsi:type="dcterms:W3CDTF">2020-12-29T20:59:04Z</dcterms:modified>
</cp:coreProperties>
</file>