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006-F7D7-40AF-A75E-AA18093112E4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72C4-E79A-4C0B-B859-D3FC06D572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465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006-F7D7-40AF-A75E-AA18093112E4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72C4-E79A-4C0B-B859-D3FC06D572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56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006-F7D7-40AF-A75E-AA18093112E4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72C4-E79A-4C0B-B859-D3FC06D572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5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006-F7D7-40AF-A75E-AA18093112E4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72C4-E79A-4C0B-B859-D3FC06D572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93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006-F7D7-40AF-A75E-AA18093112E4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72C4-E79A-4C0B-B859-D3FC06D572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006-F7D7-40AF-A75E-AA18093112E4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72C4-E79A-4C0B-B859-D3FC06D572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125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006-F7D7-40AF-A75E-AA18093112E4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72C4-E79A-4C0B-B859-D3FC06D572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255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006-F7D7-40AF-A75E-AA18093112E4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72C4-E79A-4C0B-B859-D3FC06D572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15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006-F7D7-40AF-A75E-AA18093112E4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72C4-E79A-4C0B-B859-D3FC06D572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853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006-F7D7-40AF-A75E-AA18093112E4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72C4-E79A-4C0B-B859-D3FC06D572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512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006-F7D7-40AF-A75E-AA18093112E4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72C4-E79A-4C0B-B859-D3FC06D572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920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4006-F7D7-40AF-A75E-AA18093112E4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672C4-E79A-4C0B-B859-D3FC06D572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85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49" y="449025"/>
            <a:ext cx="49339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9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Usuario de Windows</cp:lastModifiedBy>
  <cp:revision>1</cp:revision>
  <dcterms:created xsi:type="dcterms:W3CDTF">2020-12-10T14:18:40Z</dcterms:created>
  <dcterms:modified xsi:type="dcterms:W3CDTF">2020-12-10T14:18:47Z</dcterms:modified>
</cp:coreProperties>
</file>