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15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205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940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582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722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73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57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604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59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000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03-9156-4CEF-8C21-852BD1CE6652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44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003-9156-4CEF-8C21-852BD1CE6652}" type="datetimeFigureOut">
              <a:rPr lang="es-AR" smtClean="0"/>
              <a:t>30/12/2020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D4C9-AE04-491D-8D1C-9A452744BC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448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/>
          <p:cNvSpPr/>
          <p:nvPr/>
        </p:nvSpPr>
        <p:spPr>
          <a:xfrm rot="16200000">
            <a:off x="3852080" y="1129352"/>
            <a:ext cx="1296537" cy="227235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9427" y="1992573"/>
            <a:ext cx="600501" cy="6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68054" y="2417930"/>
            <a:ext cx="611874" cy="7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3451" y="1433015"/>
            <a:ext cx="178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X,y</a:t>
            </a:r>
            <a:r>
              <a:rPr lang="es-ES" dirty="0" smtClean="0"/>
              <a:t>=</a:t>
            </a:r>
            <a:r>
              <a:rPr lang="es-ES" dirty="0" err="1" smtClean="0"/>
              <a:t>cos</a:t>
            </a:r>
            <a:r>
              <a:rPr lang="es-ES" dirty="0" smtClean="0"/>
              <a:t>(t),sin(t)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5543266" y="1230573"/>
            <a:ext cx="178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X,y</a:t>
            </a:r>
            <a:r>
              <a:rPr lang="es-ES" dirty="0" smtClean="0"/>
              <a:t>=2cos(t),sin(t)</a:t>
            </a:r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>
            <a:off x="2718180" y="2558111"/>
            <a:ext cx="178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X,y</a:t>
            </a:r>
            <a:r>
              <a:rPr lang="es-ES" dirty="0" smtClean="0"/>
              <a:t>=</a:t>
            </a:r>
            <a:r>
              <a:rPr lang="es-ES" dirty="0" err="1" smtClean="0"/>
              <a:t>cos</a:t>
            </a:r>
            <a:r>
              <a:rPr lang="es-ES" dirty="0" smtClean="0"/>
              <a:t>(t),-sin(t)</a:t>
            </a:r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5258938" y="2933845"/>
            <a:ext cx="20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X,y</a:t>
            </a:r>
            <a:r>
              <a:rPr lang="es-ES" dirty="0" smtClean="0"/>
              <a:t>=2cos(t),-sin(t)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984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 de Windows</dc:creator>
  <cp:lastModifiedBy>Usuario de Windows</cp:lastModifiedBy>
  <cp:revision>1</cp:revision>
  <dcterms:created xsi:type="dcterms:W3CDTF">2020-12-30T19:31:28Z</dcterms:created>
  <dcterms:modified xsi:type="dcterms:W3CDTF">2020-12-30T19:39:12Z</dcterms:modified>
</cp:coreProperties>
</file>