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51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7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6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85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42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0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8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03BF-BAF2-45A8-AAA3-48907A9D74EB}" type="datetimeFigureOut">
              <a:rPr lang="es-AR" smtClean="0"/>
              <a:t>5/1/2021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244E-F43E-4A3E-B15D-5267BC1062C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2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91" y="3767"/>
            <a:ext cx="523875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77" y="3527378"/>
            <a:ext cx="7167589" cy="3330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9" y="353136"/>
            <a:ext cx="5400462" cy="1557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91" y="1565547"/>
            <a:ext cx="6419850" cy="8763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806B808-74B2-40F7-8B3F-DD003743B8F0}"/>
              </a:ext>
            </a:extLst>
          </p:cNvPr>
          <p:cNvSpPr/>
          <p:nvPr/>
        </p:nvSpPr>
        <p:spPr>
          <a:xfrm>
            <a:off x="4628271" y="4318782"/>
            <a:ext cx="2180492" cy="1012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910F30-F05B-4D33-88C2-59802F97F30A}"/>
              </a:ext>
            </a:extLst>
          </p:cNvPr>
          <p:cNvCxnSpPr/>
          <p:nvPr/>
        </p:nvCxnSpPr>
        <p:spPr>
          <a:xfrm>
            <a:off x="7484012" y="2616591"/>
            <a:ext cx="1589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2F4FD3-A83E-4C91-8A74-346ECADE7BE5}"/>
              </a:ext>
            </a:extLst>
          </p:cNvPr>
          <p:cNvSpPr txBox="1"/>
          <p:nvPr/>
        </p:nvSpPr>
        <p:spPr>
          <a:xfrm>
            <a:off x="7666892" y="2827606"/>
            <a:ext cx="125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WPG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4" y="150125"/>
            <a:ext cx="6115050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77" y="2671407"/>
            <a:ext cx="505777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5" y="5123099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7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Luciano</cp:lastModifiedBy>
  <cp:revision>9</cp:revision>
  <dcterms:created xsi:type="dcterms:W3CDTF">2020-12-29T20:48:17Z</dcterms:created>
  <dcterms:modified xsi:type="dcterms:W3CDTF">2021-01-06T02:57:40Z</dcterms:modified>
</cp:coreProperties>
</file>