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51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77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07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61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859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542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09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8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63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14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2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91" y="3767"/>
            <a:ext cx="523875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77" y="3527378"/>
            <a:ext cx="7167589" cy="3330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9" y="353136"/>
            <a:ext cx="5400462" cy="1557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991" y="1565547"/>
            <a:ext cx="6419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4" y="150125"/>
            <a:ext cx="6115050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77" y="2671407"/>
            <a:ext cx="5057775" cy="3562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45" y="5123099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7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7</cp:revision>
  <dcterms:created xsi:type="dcterms:W3CDTF">2020-12-29T20:48:17Z</dcterms:created>
  <dcterms:modified xsi:type="dcterms:W3CDTF">2021-01-05T20:07:06Z</dcterms:modified>
</cp:coreProperties>
</file>