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F003-9156-4CEF-8C21-852BD1CE6652}" type="datetimeFigureOut">
              <a:rPr lang="es-AR" smtClean="0"/>
              <a:t>5/1/2021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D4C9-AE04-491D-8D1C-9A452744BC6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35157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F003-9156-4CEF-8C21-852BD1CE6652}" type="datetimeFigureOut">
              <a:rPr lang="es-AR" smtClean="0"/>
              <a:t>5/1/2021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D4C9-AE04-491D-8D1C-9A452744BC6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205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F003-9156-4CEF-8C21-852BD1CE6652}" type="datetimeFigureOut">
              <a:rPr lang="es-AR" smtClean="0"/>
              <a:t>5/1/2021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D4C9-AE04-491D-8D1C-9A452744BC6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7940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F003-9156-4CEF-8C21-852BD1CE6652}" type="datetimeFigureOut">
              <a:rPr lang="es-AR" smtClean="0"/>
              <a:t>5/1/2021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D4C9-AE04-491D-8D1C-9A452744BC6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5828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F003-9156-4CEF-8C21-852BD1CE6652}" type="datetimeFigureOut">
              <a:rPr lang="es-AR" smtClean="0"/>
              <a:t>5/1/2021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D4C9-AE04-491D-8D1C-9A452744BC6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8722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F003-9156-4CEF-8C21-852BD1CE6652}" type="datetimeFigureOut">
              <a:rPr lang="es-AR" smtClean="0"/>
              <a:t>5/1/2021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D4C9-AE04-491D-8D1C-9A452744BC6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1732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F003-9156-4CEF-8C21-852BD1CE6652}" type="datetimeFigureOut">
              <a:rPr lang="es-AR" smtClean="0"/>
              <a:t>5/1/2021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D4C9-AE04-491D-8D1C-9A452744BC6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570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F003-9156-4CEF-8C21-852BD1CE6652}" type="datetimeFigureOut">
              <a:rPr lang="es-AR" smtClean="0"/>
              <a:t>5/1/2021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D4C9-AE04-491D-8D1C-9A452744BC6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604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F003-9156-4CEF-8C21-852BD1CE6652}" type="datetimeFigureOut">
              <a:rPr lang="es-AR" smtClean="0"/>
              <a:t>5/1/2021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D4C9-AE04-491D-8D1C-9A452744BC6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059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F003-9156-4CEF-8C21-852BD1CE6652}" type="datetimeFigureOut">
              <a:rPr lang="es-AR" smtClean="0"/>
              <a:t>5/1/2021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D4C9-AE04-491D-8D1C-9A452744BC6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60003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F003-9156-4CEF-8C21-852BD1CE6652}" type="datetimeFigureOut">
              <a:rPr lang="es-AR" smtClean="0"/>
              <a:t>5/1/2021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D4C9-AE04-491D-8D1C-9A452744BC6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944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6F003-9156-4CEF-8C21-852BD1CE6652}" type="datetimeFigureOut">
              <a:rPr lang="es-AR" smtClean="0"/>
              <a:t>5/1/2021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4D4C9-AE04-491D-8D1C-9A452744BC6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3448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apezoid 5"/>
          <p:cNvSpPr/>
          <p:nvPr/>
        </p:nvSpPr>
        <p:spPr>
          <a:xfrm rot="16200000">
            <a:off x="3852080" y="1129352"/>
            <a:ext cx="1296537" cy="2272352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579427" y="1992573"/>
            <a:ext cx="600501" cy="68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568054" y="2417930"/>
            <a:ext cx="611874" cy="79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43451" y="1433015"/>
            <a:ext cx="1787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X,y</a:t>
            </a:r>
            <a:r>
              <a:rPr lang="es-ES" dirty="0" smtClean="0"/>
              <a:t>=</a:t>
            </a:r>
            <a:r>
              <a:rPr lang="es-ES" dirty="0" err="1" smtClean="0"/>
              <a:t>cos</a:t>
            </a:r>
            <a:r>
              <a:rPr lang="es-ES" dirty="0" smtClean="0"/>
              <a:t>(t),sin(t)</a:t>
            </a:r>
            <a:endParaRPr lang="es-AR" dirty="0"/>
          </a:p>
        </p:txBody>
      </p:sp>
      <p:sp>
        <p:nvSpPr>
          <p:cNvPr id="12" name="TextBox 11"/>
          <p:cNvSpPr txBox="1"/>
          <p:nvPr/>
        </p:nvSpPr>
        <p:spPr>
          <a:xfrm>
            <a:off x="5543266" y="1230573"/>
            <a:ext cx="1787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X,y</a:t>
            </a:r>
            <a:r>
              <a:rPr lang="es-ES" dirty="0" smtClean="0"/>
              <a:t>=2cos(t),sin(t)</a:t>
            </a:r>
            <a:endParaRPr lang="es-AR" dirty="0"/>
          </a:p>
        </p:txBody>
      </p:sp>
      <p:sp>
        <p:nvSpPr>
          <p:cNvPr id="13" name="TextBox 12"/>
          <p:cNvSpPr txBox="1"/>
          <p:nvPr/>
        </p:nvSpPr>
        <p:spPr>
          <a:xfrm>
            <a:off x="2718180" y="2558111"/>
            <a:ext cx="1787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X,y</a:t>
            </a:r>
            <a:r>
              <a:rPr lang="es-ES" dirty="0" smtClean="0"/>
              <a:t>=</a:t>
            </a:r>
            <a:r>
              <a:rPr lang="es-ES" dirty="0" err="1" smtClean="0"/>
              <a:t>cos</a:t>
            </a:r>
            <a:r>
              <a:rPr lang="es-ES" dirty="0" smtClean="0"/>
              <a:t>(t),-sin(t)</a:t>
            </a:r>
            <a:endParaRPr lang="es-AR" dirty="0"/>
          </a:p>
        </p:txBody>
      </p:sp>
      <p:sp>
        <p:nvSpPr>
          <p:cNvPr id="14" name="TextBox 13"/>
          <p:cNvSpPr txBox="1"/>
          <p:nvPr/>
        </p:nvSpPr>
        <p:spPr>
          <a:xfrm>
            <a:off x="5258938" y="2933845"/>
            <a:ext cx="207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X,y</a:t>
            </a:r>
            <a:r>
              <a:rPr lang="es-ES" dirty="0" smtClean="0"/>
              <a:t>=2cos(t),-sin(t)</a:t>
            </a:r>
            <a:endParaRPr lang="es-AR" dirty="0"/>
          </a:p>
        </p:txBody>
      </p:sp>
      <p:sp>
        <p:nvSpPr>
          <p:cNvPr id="10" name="TextBox 9"/>
          <p:cNvSpPr txBox="1"/>
          <p:nvPr/>
        </p:nvSpPr>
        <p:spPr>
          <a:xfrm>
            <a:off x="5636525" y="1599483"/>
            <a:ext cx="169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1.99,0.17</a:t>
            </a:r>
            <a:endParaRPr lang="es-AR" dirty="0"/>
          </a:p>
        </p:txBody>
      </p:sp>
      <p:sp>
        <p:nvSpPr>
          <p:cNvPr id="15" name="TextBox 14"/>
          <p:cNvSpPr txBox="1"/>
          <p:nvPr/>
        </p:nvSpPr>
        <p:spPr>
          <a:xfrm>
            <a:off x="1509214" y="1862918"/>
            <a:ext cx="169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1.99,0.08</a:t>
            </a:r>
            <a:endParaRPr lang="es-AR" dirty="0"/>
          </a:p>
        </p:txBody>
      </p:sp>
      <p:sp>
        <p:nvSpPr>
          <p:cNvPr id="3" name="Rectangle 2"/>
          <p:cNvSpPr/>
          <p:nvPr/>
        </p:nvSpPr>
        <p:spPr>
          <a:xfrm>
            <a:off x="387823" y="463438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 smtClean="0"/>
              <a:t>J (-0,577,-0,577)</a:t>
            </a:r>
          </a:p>
          <a:p>
            <a:r>
              <a:rPr lang="es-AR" dirty="0" smtClean="0"/>
              <a:t>[[ </a:t>
            </a:r>
            <a:r>
              <a:rPr lang="es-AR" dirty="0"/>
              <a:t>4.98097352e-01 -2.51596746e-02]</a:t>
            </a:r>
          </a:p>
          <a:p>
            <a:r>
              <a:rPr lang="es-AR" dirty="0"/>
              <a:t> [ 3.64716585e-17  1.05573829e-01]]</a:t>
            </a:r>
          </a:p>
        </p:txBody>
      </p:sp>
      <p:sp>
        <p:nvSpPr>
          <p:cNvPr id="4" name="Rectangle 3"/>
          <p:cNvSpPr/>
          <p:nvPr/>
        </p:nvSpPr>
        <p:spPr>
          <a:xfrm>
            <a:off x="5543266" y="444651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 err="1"/>
              <a:t>rg,sg</a:t>
            </a:r>
            <a:r>
              <a:rPr lang="es-AR" dirty="0"/>
              <a:t> 0.5773502691896258 0.5773502691896258</a:t>
            </a:r>
          </a:p>
          <a:p>
            <a:r>
              <a:rPr lang="es-AR" dirty="0"/>
              <a:t>X2 [[ 1.99238941  0.17431134]</a:t>
            </a:r>
          </a:p>
          <a:p>
            <a:r>
              <a:rPr lang="es-AR" dirty="0"/>
              <a:t> [ 0.9961947   0.08715567]</a:t>
            </a:r>
          </a:p>
          <a:p>
            <a:r>
              <a:rPr lang="es-AR" dirty="0"/>
              <a:t> [ 0.9961947  -0.08715567]</a:t>
            </a:r>
          </a:p>
          <a:p>
            <a:r>
              <a:rPr lang="es-AR" dirty="0"/>
              <a:t> [ 1.99238941 -0.17431134]]</a:t>
            </a:r>
          </a:p>
          <a:p>
            <a:r>
              <a:rPr lang="es-AR" dirty="0"/>
              <a:t>J [[4.98097352e-01 2.51596746e-02]</a:t>
            </a:r>
          </a:p>
          <a:p>
            <a:r>
              <a:rPr lang="es-AR" dirty="0"/>
              <a:t> [4.65838320e-17 1.55893179e-01]]</a:t>
            </a:r>
          </a:p>
        </p:txBody>
      </p:sp>
    </p:spTree>
    <p:extLst>
      <p:ext uri="{BB962C8B-B14F-4D97-AF65-F5344CB8AC3E}">
        <p14:creationId xmlns:p14="http://schemas.microsoft.com/office/powerpoint/2010/main" val="79846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69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Usuario de Windows</dc:creator>
  <cp:lastModifiedBy>Usuario de Windows</cp:lastModifiedBy>
  <cp:revision>5</cp:revision>
  <dcterms:created xsi:type="dcterms:W3CDTF">2020-12-30T19:31:28Z</dcterms:created>
  <dcterms:modified xsi:type="dcterms:W3CDTF">2021-01-05T20:18:01Z</dcterms:modified>
</cp:coreProperties>
</file>